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7" r:id="rId5"/>
    <p:sldMasterId id="2147483696" r:id="rId6"/>
    <p:sldMasterId id="2147483660" r:id="rId7"/>
    <p:sldMasterId id="2147483708" r:id="rId8"/>
    <p:sldMasterId id="2147483725" r:id="rId9"/>
    <p:sldMasterId id="2147483711" r:id="rId10"/>
    <p:sldMasterId id="2147483739" r:id="rId11"/>
    <p:sldMasterId id="2147483746" r:id="rId12"/>
  </p:sldMasterIdLst>
  <p:notesMasterIdLst>
    <p:notesMasterId r:id="rId47"/>
  </p:notesMasterIdLst>
  <p:handoutMasterIdLst>
    <p:handoutMasterId r:id="rId48"/>
  </p:handoutMasterIdLst>
  <p:sldIdLst>
    <p:sldId id="277" r:id="rId13"/>
    <p:sldId id="310" r:id="rId14"/>
    <p:sldId id="311" r:id="rId15"/>
    <p:sldId id="312" r:id="rId16"/>
    <p:sldId id="313" r:id="rId17"/>
    <p:sldId id="326" r:id="rId18"/>
    <p:sldId id="314" r:id="rId19"/>
    <p:sldId id="315" r:id="rId20"/>
    <p:sldId id="317" r:id="rId21"/>
    <p:sldId id="318" r:id="rId22"/>
    <p:sldId id="320" r:id="rId23"/>
    <p:sldId id="319" r:id="rId24"/>
    <p:sldId id="321" r:id="rId25"/>
    <p:sldId id="322" r:id="rId26"/>
    <p:sldId id="323" r:id="rId27"/>
    <p:sldId id="324" r:id="rId28"/>
    <p:sldId id="325" r:id="rId29"/>
    <p:sldId id="298" r:id="rId30"/>
    <p:sldId id="299" r:id="rId31"/>
    <p:sldId id="300" r:id="rId32"/>
    <p:sldId id="301" r:id="rId33"/>
    <p:sldId id="303" r:id="rId34"/>
    <p:sldId id="302" r:id="rId35"/>
    <p:sldId id="304" r:id="rId36"/>
    <p:sldId id="305" r:id="rId37"/>
    <p:sldId id="306" r:id="rId38"/>
    <p:sldId id="309" r:id="rId39"/>
    <p:sldId id="308" r:id="rId40"/>
    <p:sldId id="330" r:id="rId41"/>
    <p:sldId id="327" r:id="rId42"/>
    <p:sldId id="329" r:id="rId43"/>
    <p:sldId id="307" r:id="rId44"/>
    <p:sldId id="275" r:id="rId45"/>
    <p:sldId id="27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16DCF6-D6B1-19A4-00FE-B1DA5C5C74F1}" name="Kiran Bhovan" initials="KB" userId="S::kiran.bhovan@ctplc.com::87207cb8-6c87-48e9-b0cb-660a1c7c94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D"/>
    <a:srgbClr val="00A2EA"/>
    <a:srgbClr val="302D42"/>
    <a:srgbClr val="FF5F01"/>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B78B4-D20F-41D3-8670-22475F7E9E59}" v="2877" dt="2023-10-25T16:41:36.567"/>
    <p1510:client id="{9839F700-B082-402E-931F-A0EDBB96A2BF}" v="424" vWet="426" dt="2023-10-25T11:09:38.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93" autoAdjust="0"/>
  </p:normalViewPr>
  <p:slideViewPr>
    <p:cSldViewPr snapToGrid="0">
      <p:cViewPr varScale="1">
        <p:scale>
          <a:sx n="86" d="100"/>
          <a:sy n="86" d="100"/>
        </p:scale>
        <p:origin x="1518" y="9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38FAC4-FC5A-DEB6-A7B2-9235B7221315}"/>
              </a:ext>
            </a:extLst>
          </p:cNvPr>
          <p:cNvSpPr>
            <a:spLocks noGrp="1"/>
          </p:cNvSpPr>
          <p:nvPr>
            <p:ph type="hdr" sz="quarter"/>
          </p:nvPr>
        </p:nvSpPr>
        <p:spPr>
          <a:xfrm>
            <a:off x="1" y="2"/>
            <a:ext cx="2971801"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38005B3-0D6D-31CB-6DB5-3C8C9F2C1F5B}"/>
              </a:ext>
            </a:extLst>
          </p:cNvPr>
          <p:cNvSpPr>
            <a:spLocks noGrp="1"/>
          </p:cNvSpPr>
          <p:nvPr>
            <p:ph type="dt" sz="quarter" idx="1"/>
          </p:nvPr>
        </p:nvSpPr>
        <p:spPr>
          <a:xfrm>
            <a:off x="3884614" y="2"/>
            <a:ext cx="2971801" cy="458788"/>
          </a:xfrm>
          <a:prstGeom prst="rect">
            <a:avLst/>
          </a:prstGeom>
        </p:spPr>
        <p:txBody>
          <a:bodyPr vert="horz" lIns="91440" tIns="45720" rIns="91440" bIns="45720" rtlCol="0"/>
          <a:lstStyle>
            <a:lvl1pPr algn="r">
              <a:defRPr sz="1200"/>
            </a:lvl1pPr>
          </a:lstStyle>
          <a:p>
            <a:fld id="{C9101398-3667-4110-B348-2914DB7F58F4}" type="datetimeFigureOut">
              <a:rPr lang="en-GB" smtClean="0"/>
              <a:t>09/11/2023</a:t>
            </a:fld>
            <a:endParaRPr lang="en-GB"/>
          </a:p>
        </p:txBody>
      </p:sp>
      <p:sp>
        <p:nvSpPr>
          <p:cNvPr id="4" name="Footer Placeholder 3">
            <a:extLst>
              <a:ext uri="{FF2B5EF4-FFF2-40B4-BE49-F238E27FC236}">
                <a16:creationId xmlns:a16="http://schemas.microsoft.com/office/drawing/2014/main" id="{921CE686-6400-C8C7-F125-CC330141CDFD}"/>
              </a:ext>
            </a:extLst>
          </p:cNvPr>
          <p:cNvSpPr>
            <a:spLocks noGrp="1"/>
          </p:cNvSpPr>
          <p:nvPr>
            <p:ph type="ftr" sz="quarter" idx="2"/>
          </p:nvPr>
        </p:nvSpPr>
        <p:spPr>
          <a:xfrm>
            <a:off x="1" y="8685215"/>
            <a:ext cx="2971801"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EEA0636-2B3E-6729-0F10-86B36E2FC1E6}"/>
              </a:ext>
            </a:extLst>
          </p:cNvPr>
          <p:cNvSpPr>
            <a:spLocks noGrp="1"/>
          </p:cNvSpPr>
          <p:nvPr>
            <p:ph type="sldNum" sz="quarter" idx="3"/>
          </p:nvPr>
        </p:nvSpPr>
        <p:spPr>
          <a:xfrm>
            <a:off x="3884614" y="8685215"/>
            <a:ext cx="2971801" cy="458787"/>
          </a:xfrm>
          <a:prstGeom prst="rect">
            <a:avLst/>
          </a:prstGeom>
        </p:spPr>
        <p:txBody>
          <a:bodyPr vert="horz" lIns="91440" tIns="45720" rIns="91440" bIns="45720" rtlCol="0" anchor="b"/>
          <a:lstStyle>
            <a:lvl1pPr algn="r">
              <a:defRPr sz="1200"/>
            </a:lvl1pPr>
          </a:lstStyle>
          <a:p>
            <a:fld id="{0A6F06DE-1866-4425-8F99-56AA8CCF74BD}" type="slidenum">
              <a:rPr lang="en-GB" smtClean="0"/>
              <a:t>‹#›</a:t>
            </a:fld>
            <a:endParaRPr lang="en-GB"/>
          </a:p>
        </p:txBody>
      </p:sp>
    </p:spTree>
    <p:extLst>
      <p:ext uri="{BB962C8B-B14F-4D97-AF65-F5344CB8AC3E}">
        <p14:creationId xmlns:p14="http://schemas.microsoft.com/office/powerpoint/2010/main" val="153875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1"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4" y="2"/>
            <a:ext cx="2971801" cy="458788"/>
          </a:xfrm>
          <a:prstGeom prst="rect">
            <a:avLst/>
          </a:prstGeom>
        </p:spPr>
        <p:txBody>
          <a:bodyPr vert="horz" lIns="91440" tIns="45720" rIns="91440" bIns="45720" rtlCol="0"/>
          <a:lstStyle>
            <a:lvl1pPr algn="r">
              <a:defRPr sz="1200"/>
            </a:lvl1pPr>
          </a:lstStyle>
          <a:p>
            <a:fld id="{C35DA1CA-6B35-46AF-87CA-A0DD45CF131A}" type="datetimeFigureOut">
              <a:rPr lang="en-GB" smtClean="0"/>
              <a:t>09/11/2023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1" y="4400551"/>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685215"/>
            <a:ext cx="2971801"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5"/>
            <a:ext cx="2971801" cy="458787"/>
          </a:xfrm>
          <a:prstGeom prst="rect">
            <a:avLst/>
          </a:prstGeom>
        </p:spPr>
        <p:txBody>
          <a:bodyPr vert="horz" lIns="91440" tIns="45720" rIns="91440" bIns="45720" rtlCol="0" anchor="b"/>
          <a:lstStyle>
            <a:lvl1pPr algn="r">
              <a:defRPr sz="1200"/>
            </a:lvl1pPr>
          </a:lstStyle>
          <a:p>
            <a:fld id="{E8BEB0F5-177E-4032-86CD-955AF92E5B17}" type="slidenum">
              <a:rPr lang="en-GB" smtClean="0"/>
              <a:t>‹#›</a:t>
            </a:fld>
            <a:endParaRPr lang="en-GB"/>
          </a:p>
        </p:txBody>
      </p:sp>
    </p:spTree>
    <p:extLst>
      <p:ext uri="{BB962C8B-B14F-4D97-AF65-F5344CB8AC3E}">
        <p14:creationId xmlns:p14="http://schemas.microsoft.com/office/powerpoint/2010/main" val="258346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my.clevelandclinic.org/health/diseases/22789-seizur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BEB0F5-177E-4032-86CD-955AF92E5B17}" type="slidenum">
              <a:rPr lang="en-GB" smtClean="0"/>
              <a:t>1</a:t>
            </a:fld>
            <a:endParaRPr lang="en-GB"/>
          </a:p>
        </p:txBody>
      </p:sp>
    </p:spTree>
    <p:extLst>
      <p:ext uri="{BB962C8B-B14F-4D97-AF65-F5344CB8AC3E}">
        <p14:creationId xmlns:p14="http://schemas.microsoft.com/office/powerpoint/2010/main" val="65885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000000"/>
                </a:solidFill>
                <a:effectLst/>
                <a:latin typeface="Graphik"/>
              </a:rPr>
              <a:t>Pre-combustion is carried out before burning the fossil fuel and uses coal or natural gas. </a:t>
            </a:r>
            <a:r>
              <a:rPr lang="en-GB" b="0" i="0" dirty="0">
                <a:solidFill>
                  <a:srgbClr val="121212"/>
                </a:solidFill>
                <a:effectLst/>
                <a:latin typeface="GuardianTextEgyptian"/>
              </a:rPr>
              <a:t>The coal is </a:t>
            </a:r>
            <a:r>
              <a:rPr lang="en-GB" b="0" i="0" dirty="0" err="1">
                <a:solidFill>
                  <a:srgbClr val="121212"/>
                </a:solidFill>
                <a:effectLst/>
                <a:latin typeface="GuardianTextEgyptian"/>
              </a:rPr>
              <a:t>gasified</a:t>
            </a:r>
            <a:r>
              <a:rPr lang="en-GB" b="0" i="0" dirty="0">
                <a:solidFill>
                  <a:srgbClr val="121212"/>
                </a:solidFill>
                <a:effectLst/>
                <a:latin typeface="GuardianTextEgyptian"/>
              </a:rPr>
              <a:t> to produce a synthetic gas made from carbon monoxide and hydrogen. The carbon monoxide is reacted with water to produce CO2, and more hydrogen. The hydrogen can be diverted to a turbine where it is burned to produce electricity, and the CO2 capture and stored.</a:t>
            </a:r>
          </a:p>
          <a:p>
            <a:pPr marL="0" indent="0">
              <a:buFont typeface="Arial" panose="020B0604020202020204" pitchFamily="34" charset="0"/>
              <a:buNone/>
            </a:pPr>
            <a:endParaRPr lang="en-GB" b="0" i="0" dirty="0">
              <a:solidFill>
                <a:srgbClr val="000000"/>
              </a:solidFill>
              <a:effectLst/>
              <a:latin typeface="Graphik"/>
            </a:endParaRPr>
          </a:p>
        </p:txBody>
      </p:sp>
      <p:sp>
        <p:nvSpPr>
          <p:cNvPr id="4" name="Slide Number Placeholder 3"/>
          <p:cNvSpPr>
            <a:spLocks noGrp="1"/>
          </p:cNvSpPr>
          <p:nvPr>
            <p:ph type="sldNum" sz="quarter" idx="5"/>
          </p:nvPr>
        </p:nvSpPr>
        <p:spPr/>
        <p:txBody>
          <a:bodyPr/>
          <a:lstStyle/>
          <a:p>
            <a:fld id="{E8BEB0F5-177E-4032-86CD-955AF92E5B17}" type="slidenum">
              <a:rPr lang="en-GB" smtClean="0"/>
              <a:t>10</a:t>
            </a:fld>
            <a:endParaRPr lang="en-GB"/>
          </a:p>
        </p:txBody>
      </p:sp>
    </p:spTree>
    <p:extLst>
      <p:ext uri="{BB962C8B-B14F-4D97-AF65-F5344CB8AC3E}">
        <p14:creationId xmlns:p14="http://schemas.microsoft.com/office/powerpoint/2010/main" val="2523536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21212"/>
                </a:solidFill>
                <a:effectLst/>
                <a:latin typeface="GuardianTextEgyptian"/>
              </a:rPr>
              <a:t>When coal, oil or natural gas is burned in normal air, CO2 makes up around 3-15% of the waste gas. Separating it out is difficult and energy intensive. An alternative method is to burn the fuel in pure oxygen, so called oxyfuel combustion. By doing this, virtually all the waste gas is composed of CO2 and water vapour. </a:t>
            </a:r>
            <a:r>
              <a:rPr lang="en-GB" b="0" i="0">
                <a:solidFill>
                  <a:srgbClr val="121212"/>
                </a:solidFill>
                <a:effectLst/>
                <a:latin typeface="GuardianTextEgyptian"/>
              </a:rPr>
              <a:t>Proven technology in retrofitting to existing coal plants. </a:t>
            </a:r>
            <a:endParaRPr lang="en-GB" b="0" i="0" dirty="0">
              <a:solidFill>
                <a:srgbClr val="121212"/>
              </a:solidFill>
              <a:effectLst/>
              <a:latin typeface="GuardianTextEgyptian"/>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121212"/>
              </a:solidFill>
              <a:effectLst/>
              <a:latin typeface="GuardianTextEgyptian"/>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21212"/>
                </a:solidFill>
                <a:effectLst/>
                <a:latin typeface="GuardianTextEgyptian"/>
              </a:rPr>
              <a:t>This seems like a no-brainer at a high level, but in reality there are disadvantages. Producing high purity O2 is extremely energy intensive in its own right, and combustion using pure oxygen gives rise to very high temperatures that need to be managed.</a:t>
            </a:r>
            <a:endParaRPr lang="en-GB" b="0" i="0" dirty="0">
              <a:solidFill>
                <a:srgbClr val="000000"/>
              </a:solidFill>
              <a:effectLst/>
              <a:latin typeface="Graphik"/>
            </a:endParaRPr>
          </a:p>
          <a:p>
            <a:pPr marL="0" indent="0">
              <a:buFont typeface="Arial" panose="020B0604020202020204" pitchFamily="34" charset="0"/>
              <a:buNone/>
            </a:pPr>
            <a:endParaRPr lang="en-GB" b="0" i="0" dirty="0">
              <a:solidFill>
                <a:srgbClr val="000000"/>
              </a:solidFill>
              <a:effectLst/>
              <a:latin typeface="Graphik"/>
            </a:endParaRPr>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11</a:t>
            </a:fld>
            <a:endParaRPr lang="en-GB"/>
          </a:p>
        </p:txBody>
      </p:sp>
    </p:spTree>
    <p:extLst>
      <p:ext uri="{BB962C8B-B14F-4D97-AF65-F5344CB8AC3E}">
        <p14:creationId xmlns:p14="http://schemas.microsoft.com/office/powerpoint/2010/main" val="390240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BEB0F5-177E-4032-86CD-955AF92E5B17}" type="slidenum">
              <a:rPr lang="en-GB" smtClean="0"/>
              <a:t>12</a:t>
            </a:fld>
            <a:endParaRPr lang="en-GB"/>
          </a:p>
        </p:txBody>
      </p:sp>
    </p:spTree>
    <p:extLst>
      <p:ext uri="{BB962C8B-B14F-4D97-AF65-F5344CB8AC3E}">
        <p14:creationId xmlns:p14="http://schemas.microsoft.com/office/powerpoint/2010/main" val="235615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BEB0F5-177E-4032-86CD-955AF92E5B17}" type="slidenum">
              <a:rPr lang="en-GB" smtClean="0"/>
              <a:t>13</a:t>
            </a:fld>
            <a:endParaRPr lang="en-GB"/>
          </a:p>
        </p:txBody>
      </p:sp>
    </p:spTree>
    <p:extLst>
      <p:ext uri="{BB962C8B-B14F-4D97-AF65-F5344CB8AC3E}">
        <p14:creationId xmlns:p14="http://schemas.microsoft.com/office/powerpoint/2010/main" val="3760200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000000"/>
                </a:solidFill>
                <a:effectLst/>
                <a:latin typeface="Graphik"/>
              </a:rPr>
              <a:t>Let’s take a look at the mechanical systems that replicate the work of trees.</a:t>
            </a:r>
          </a:p>
          <a:p>
            <a:pPr algn="l" fontAlgn="base"/>
            <a:endParaRPr lang="en-GB" b="0" i="0" dirty="0">
              <a:solidFill>
                <a:srgbClr val="000000"/>
              </a:solidFill>
              <a:effectLst/>
              <a:latin typeface="Graphik"/>
            </a:endParaRPr>
          </a:p>
          <a:p>
            <a:pPr algn="l" fontAlgn="base"/>
            <a:r>
              <a:rPr lang="en-GB" b="0" i="0" dirty="0">
                <a:solidFill>
                  <a:srgbClr val="343434"/>
                </a:solidFill>
                <a:effectLst/>
                <a:latin typeface="Open Sans"/>
              </a:rPr>
              <a:t>Direct Air Capture (DAC) technology achieves this by drawing in atmospheric air and then, via a series of chemical reactions, extracting the carbon dioxide from it while returning the rest of the air to the environment. </a:t>
            </a:r>
          </a:p>
          <a:p>
            <a:pPr algn="l" fontAlgn="base"/>
            <a:endParaRPr lang="en-GB" b="0" i="0" dirty="0">
              <a:solidFill>
                <a:srgbClr val="343434"/>
              </a:solidFill>
              <a:effectLst/>
              <a:latin typeface="Open Sans"/>
            </a:endParaRPr>
          </a:p>
          <a:p>
            <a:pPr algn="l" fontAlgn="base"/>
            <a:r>
              <a:rPr lang="en-GB" b="0" i="0" dirty="0">
                <a:solidFill>
                  <a:srgbClr val="343434"/>
                </a:solidFill>
                <a:effectLst/>
                <a:latin typeface="Open Sans"/>
              </a:rPr>
              <a:t>You may be thinking to yourself ‘why use direct air capture technology if it simply replicates what trees can do?’. Well, direct air capture technology is much faster, has a smaller footprint than a forest, and delivers the carbon dioxide in a pure, compressed form that can then be stored underground, or even used! However, for DAC to be considered a negative emissions technology, you would need to consider what the CO2 was being used for.</a:t>
            </a:r>
          </a:p>
          <a:p>
            <a:pPr algn="l" fontAlgn="base"/>
            <a:endParaRPr lang="en-GB" b="0" i="0" dirty="0">
              <a:solidFill>
                <a:srgbClr val="343434"/>
              </a:solidFill>
              <a:effectLst/>
              <a:latin typeface="Open Sans"/>
            </a:endParaRPr>
          </a:p>
          <a:p>
            <a:pPr algn="l" fontAlgn="base"/>
            <a:r>
              <a:rPr lang="en-GB" b="0" i="0" dirty="0">
                <a:solidFill>
                  <a:srgbClr val="111111"/>
                </a:solidFill>
                <a:effectLst/>
                <a:latin typeface="adelle-sans"/>
              </a:rPr>
              <a:t>Direct air capture is a four-stage process: firstly, the ambient air is directed towards the sorbent used to adsorb or absorb the carbon dioxide. This is enhanced by using large fans to pull the air through as seen in the computer image on the right. In Stage 2, the CO</a:t>
            </a:r>
            <a:r>
              <a:rPr lang="en-GB" b="0" i="0" baseline="-25000" dirty="0">
                <a:solidFill>
                  <a:srgbClr val="111111"/>
                </a:solidFill>
                <a:effectLst/>
                <a:latin typeface="adelle-sans"/>
              </a:rPr>
              <a:t>2</a:t>
            </a:r>
            <a:r>
              <a:rPr lang="en-GB" b="0" i="0" dirty="0">
                <a:solidFill>
                  <a:srgbClr val="111111"/>
                </a:solidFill>
                <a:effectLst/>
                <a:latin typeface="adelle-sans"/>
              </a:rPr>
              <a:t> comes into contact with a capture agent, which can be either a liquid or a solid, that captures CO2 from the air. In Stage 3, the CO2 is released from the capture agent into a storage facility. Finally, the high-purity CO</a:t>
            </a:r>
            <a:r>
              <a:rPr lang="en-GB" b="0" i="0" baseline="-25000" dirty="0">
                <a:solidFill>
                  <a:srgbClr val="111111"/>
                </a:solidFill>
                <a:effectLst/>
                <a:latin typeface="adelle-sans"/>
              </a:rPr>
              <a:t>2</a:t>
            </a:r>
            <a:r>
              <a:rPr lang="en-GB" b="0" i="0" dirty="0">
                <a:solidFill>
                  <a:srgbClr val="111111"/>
                </a:solidFill>
                <a:effectLst/>
                <a:latin typeface="adelle-sans"/>
              </a:rPr>
              <a:t> is compressed, before transportation to storage or for re-use.</a:t>
            </a:r>
          </a:p>
          <a:p>
            <a:pPr algn="l" fontAlgn="base"/>
            <a:endParaRPr lang="en-GB" b="0" i="0" dirty="0">
              <a:solidFill>
                <a:srgbClr val="111111"/>
              </a:solidFill>
              <a:effectLst/>
              <a:latin typeface="adelle-sans"/>
            </a:endParaRPr>
          </a:p>
          <a:p>
            <a:pPr algn="l" fontAlgn="base"/>
            <a:r>
              <a:rPr lang="en-GB" b="0" i="0" dirty="0">
                <a:solidFill>
                  <a:srgbClr val="111111"/>
                </a:solidFill>
                <a:effectLst/>
                <a:latin typeface="adelle-sans"/>
              </a:rPr>
              <a:t>This sounds great doesn’t it, so why don’t we get building! Well, CO2 in the atmosphere is diluted and not as concentrated as it is in a flue gas, so it simply isn’t as effective as it first appears. Furthermore, it is one of the more expensive CO2 capture technologies.</a:t>
            </a:r>
            <a:endParaRPr lang="en-GB" b="0" i="0" dirty="0">
              <a:solidFill>
                <a:srgbClr val="000000"/>
              </a:solidFill>
              <a:effectLst/>
              <a:latin typeface="Graphik"/>
            </a:endParaRPr>
          </a:p>
          <a:p>
            <a:pPr algn="l" fontAlgn="base"/>
            <a:endParaRPr lang="en-GB" b="0" i="0" dirty="0">
              <a:solidFill>
                <a:srgbClr val="029BAE"/>
              </a:solidFill>
              <a:effectLst/>
              <a:latin typeface="Raleway" panose="020B0604020202020204" pitchFamily="2" charset="0"/>
            </a:endParaRPr>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14</a:t>
            </a:fld>
            <a:endParaRPr lang="en-GB"/>
          </a:p>
        </p:txBody>
      </p:sp>
    </p:spTree>
    <p:extLst>
      <p:ext uri="{BB962C8B-B14F-4D97-AF65-F5344CB8AC3E}">
        <p14:creationId xmlns:p14="http://schemas.microsoft.com/office/powerpoint/2010/main" val="662633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 transportation of captured CO2 is a key step in the CCS process, even though it is not included in the CCS acronym.</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Once captured, the CO2 is compressed using existing, tried and tested technology, into a liquid known as ‘supercritical CO2’, ready for transportation by ship or pipeline. The transportation of CO2 by pipeline is well established, with millions of tons of CO2 already being transported safely over thousands of kms. The l</a:t>
            </a:r>
            <a:r>
              <a:rPr lang="en-GB" b="0" i="0" dirty="0">
                <a:solidFill>
                  <a:srgbClr val="000000"/>
                </a:solidFill>
                <a:effectLst/>
                <a:latin typeface="Graphik"/>
              </a:rPr>
              <a:t>arge-scale transportation of CO</a:t>
            </a:r>
            <a:r>
              <a:rPr lang="en-GB" b="0" i="0" baseline="-25000" dirty="0">
                <a:solidFill>
                  <a:srgbClr val="000000"/>
                </a:solidFill>
                <a:effectLst/>
                <a:latin typeface="Graphik"/>
              </a:rPr>
              <a:t>2</a:t>
            </a:r>
            <a:r>
              <a:rPr lang="en-GB" b="0" i="0" dirty="0">
                <a:solidFill>
                  <a:srgbClr val="000000"/>
                </a:solidFill>
                <a:effectLst/>
                <a:latin typeface="Graphik"/>
              </a:rPr>
              <a:t> by ship </a:t>
            </a:r>
            <a:r>
              <a:rPr lang="en-GB" b="0" i="0">
                <a:solidFill>
                  <a:srgbClr val="000000"/>
                </a:solidFill>
                <a:effectLst/>
                <a:latin typeface="Graphik"/>
              </a:rPr>
              <a:t>is in its infancy and has </a:t>
            </a:r>
            <a:r>
              <a:rPr lang="en-GB" b="0" i="0" dirty="0">
                <a:solidFill>
                  <a:srgbClr val="000000"/>
                </a:solidFill>
                <a:effectLst/>
                <a:latin typeface="Graphik"/>
              </a:rPr>
              <a:t>similarities to the shipping of liquefied natural gas (or LNG).</a:t>
            </a:r>
            <a:r>
              <a:rPr lang="en-GB" b="0" i="0">
                <a:solidFill>
                  <a:srgbClr val="000000"/>
                </a:solidFill>
                <a:effectLst/>
                <a:latin typeface="Graphik"/>
              </a:rPr>
              <a:t> 2024 will be the first year of CO2 shipping via the K Line ships in the Northern lights project. </a:t>
            </a:r>
            <a:endParaRPr lang="en-GB" dirty="0"/>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However, it is important to understand that CO2 is an acid gas, which reacts with water to form carbonic acid. Carbonic acid is very corrosive to carbon steels. </a:t>
            </a:r>
            <a:r>
              <a:rPr lang="en-GB" b="0" i="0" dirty="0">
                <a:solidFill>
                  <a:srgbClr val="111111"/>
                </a:solidFill>
                <a:effectLst/>
                <a:latin typeface="Arial" panose="020B0604020202020204" pitchFamily="34" charset="0"/>
              </a:rPr>
              <a:t>This means that CO2 transported through carbon steel pipelines needs to be dry. </a:t>
            </a:r>
            <a:r>
              <a:rPr lang="en-GB" dirty="0"/>
              <a:t>The use of stainless steel for any components in contact with wet CO2 takes care of this problem, but it certainly wouldn’t be cost effective to install stainless steel pipe across thousands of kms.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With the future of CO2 storage being under the sea, we are likely to see an increase in the number of </a:t>
            </a:r>
            <a:r>
              <a:rPr lang="en-GB" u="sng" dirty="0"/>
              <a:t>subsea pipelines </a:t>
            </a:r>
            <a:r>
              <a:rPr lang="en-GB" dirty="0"/>
              <a:t>associated with CCS. Aside from the requirement for dry C02, the engineering know how already exists, and these pipelines will simple be a continuation of what we are already seeing in the oil and gas world. </a:t>
            </a:r>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15</a:t>
            </a:fld>
            <a:endParaRPr lang="en-GB"/>
          </a:p>
        </p:txBody>
      </p:sp>
    </p:spTree>
    <p:extLst>
      <p:ext uri="{BB962C8B-B14F-4D97-AF65-F5344CB8AC3E}">
        <p14:creationId xmlns:p14="http://schemas.microsoft.com/office/powerpoint/2010/main" val="3177752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00000"/>
                </a:solidFill>
                <a:effectLst/>
                <a:latin typeface="Rubrik"/>
              </a:rPr>
              <a:t>And now to storage. Where can you store CO</a:t>
            </a:r>
            <a:r>
              <a:rPr lang="en-GB" b="1" i="0" baseline="-25000" dirty="0">
                <a:solidFill>
                  <a:srgbClr val="000000"/>
                </a:solidFill>
                <a:effectLst/>
                <a:latin typeface="Rubrik"/>
              </a:rPr>
              <a:t>2</a:t>
            </a:r>
            <a:r>
              <a:rPr lang="en-GB" b="1" i="0" dirty="0">
                <a:solidFill>
                  <a:srgbClr val="000000"/>
                </a:solidFill>
                <a:effectLst/>
                <a:latin typeface="Rubrik"/>
              </a:rPr>
              <a:t>?</a:t>
            </a:r>
          </a:p>
          <a:p>
            <a:pPr algn="l"/>
            <a:endParaRPr lang="en-GB" b="1" i="0" dirty="0">
              <a:solidFill>
                <a:srgbClr val="000000"/>
              </a:solidFill>
              <a:effectLst/>
              <a:latin typeface="Rubrik"/>
            </a:endParaRPr>
          </a:p>
          <a:p>
            <a:pPr algn="l"/>
            <a:r>
              <a:rPr lang="en-GB" b="0" i="0" dirty="0">
                <a:solidFill>
                  <a:srgbClr val="000000"/>
                </a:solidFill>
                <a:effectLst/>
                <a:latin typeface="Rubrik"/>
              </a:rPr>
              <a:t>The most well-developed approach to storing CO</a:t>
            </a:r>
            <a:r>
              <a:rPr lang="en-GB" b="0" i="0" baseline="-25000" dirty="0">
                <a:solidFill>
                  <a:srgbClr val="000000"/>
                </a:solidFill>
                <a:effectLst/>
                <a:latin typeface="Rubrik"/>
              </a:rPr>
              <a:t>2</a:t>
            </a:r>
            <a:r>
              <a:rPr lang="en-GB" b="0" i="0" dirty="0">
                <a:solidFill>
                  <a:srgbClr val="000000"/>
                </a:solidFill>
                <a:effectLst/>
                <a:latin typeface="Rubrik"/>
              </a:rPr>
              <a:t> is injecting it underground into naturally occurring, porous rock formations such as former natural gas or oil reservoirs, coal beds that can’t be mined, or saline aquifers. These are deep geological formations with deposits of very salty water present in the rock’s pores, and are most commonly found under the sea. The North Sea and the area off the US Gulf Coast contain many saline aquifers.</a:t>
            </a:r>
          </a:p>
          <a:p>
            <a:pPr algn="l"/>
            <a:endParaRPr lang="en-GB" b="0" i="0" dirty="0">
              <a:solidFill>
                <a:srgbClr val="000000"/>
              </a:solidFill>
              <a:effectLst/>
              <a:latin typeface="Rubrik"/>
            </a:endParaRPr>
          </a:p>
          <a:p>
            <a:pPr algn="l"/>
            <a:r>
              <a:rPr lang="en-GB" b="1" i="0" dirty="0">
                <a:solidFill>
                  <a:srgbClr val="000000"/>
                </a:solidFill>
                <a:effectLst/>
                <a:latin typeface="Rubrik"/>
              </a:rPr>
              <a:t>How do we ensure the injected C02 stays underground? </a:t>
            </a:r>
          </a:p>
          <a:p>
            <a:pPr algn="l"/>
            <a:endParaRPr lang="en-GB" b="0" i="0" dirty="0">
              <a:solidFill>
                <a:srgbClr val="000000"/>
              </a:solidFill>
              <a:effectLst/>
              <a:latin typeface="Rubrik"/>
            </a:endParaRPr>
          </a:p>
          <a:p>
            <a:pPr algn="l"/>
            <a:r>
              <a:rPr lang="en-GB" b="0" i="0" dirty="0">
                <a:solidFill>
                  <a:srgbClr val="000000"/>
                </a:solidFill>
                <a:effectLst/>
                <a:latin typeface="Rubrik"/>
              </a:rPr>
              <a:t>The primary way underground reservoirs store CO</a:t>
            </a:r>
            <a:r>
              <a:rPr lang="en-GB" b="0" i="0" baseline="-25000" dirty="0">
                <a:solidFill>
                  <a:srgbClr val="000000"/>
                </a:solidFill>
                <a:effectLst/>
                <a:latin typeface="Rubrik"/>
              </a:rPr>
              <a:t>2</a:t>
            </a:r>
            <a:r>
              <a:rPr lang="en-GB" b="0" i="0" dirty="0">
                <a:solidFill>
                  <a:srgbClr val="000000"/>
                </a:solidFill>
                <a:effectLst/>
                <a:latin typeface="Rubrik"/>
              </a:rPr>
              <a:t> is through the solid impermeable rock that typically surrounds them. Once CO</a:t>
            </a:r>
            <a:r>
              <a:rPr lang="en-GB" b="0" i="0" baseline="-25000" dirty="0">
                <a:solidFill>
                  <a:srgbClr val="000000"/>
                </a:solidFill>
                <a:effectLst/>
                <a:latin typeface="Rubrik"/>
              </a:rPr>
              <a:t>2</a:t>
            </a:r>
            <a:r>
              <a:rPr lang="en-GB" b="0" i="0" dirty="0">
                <a:solidFill>
                  <a:srgbClr val="000000"/>
                </a:solidFill>
                <a:effectLst/>
                <a:latin typeface="Rubrik"/>
              </a:rPr>
              <a:t> is injected into a reservoir, it slowly moves upwards through the reservoir until it meets this layer of impermeable rock, which acts as a barrier that the CO</a:t>
            </a:r>
            <a:r>
              <a:rPr lang="en-GB" b="0" i="0" baseline="-25000" dirty="0">
                <a:solidFill>
                  <a:srgbClr val="000000"/>
                </a:solidFill>
                <a:effectLst/>
                <a:latin typeface="Rubrik"/>
              </a:rPr>
              <a:t>2</a:t>
            </a:r>
            <a:r>
              <a:rPr lang="en-GB" b="0" i="0" dirty="0">
                <a:solidFill>
                  <a:srgbClr val="000000"/>
                </a:solidFill>
                <a:effectLst/>
                <a:latin typeface="Rubrik"/>
              </a:rPr>
              <a:t> can’t pass through. This is what’s referred to as ‘structural storage’ and is the same mechanism that has kept oil and gas locked underground for millions of years. Over time, the CO</a:t>
            </a:r>
            <a:r>
              <a:rPr lang="en-GB" b="0" i="0" baseline="-25000" dirty="0">
                <a:solidFill>
                  <a:srgbClr val="000000"/>
                </a:solidFill>
                <a:effectLst/>
                <a:latin typeface="Rubrik"/>
              </a:rPr>
              <a:t>2</a:t>
            </a:r>
            <a:r>
              <a:rPr lang="en-GB" b="0" i="0" dirty="0">
                <a:solidFill>
                  <a:srgbClr val="000000"/>
                </a:solidFill>
                <a:effectLst/>
                <a:latin typeface="Rubrik"/>
              </a:rPr>
              <a:t> trapped in reservoirs will often begin to chemically react with the minerals of the surrounding rock. The elements bind to create solid, chalky minerals, essentially locking the CO</a:t>
            </a:r>
            <a:r>
              <a:rPr lang="en-GB" b="0" i="0" baseline="-25000" dirty="0">
                <a:solidFill>
                  <a:srgbClr val="000000"/>
                </a:solidFill>
                <a:effectLst/>
                <a:latin typeface="Rubrik"/>
              </a:rPr>
              <a:t>2</a:t>
            </a:r>
            <a:r>
              <a:rPr lang="en-GB" b="0" i="0" dirty="0">
                <a:solidFill>
                  <a:srgbClr val="000000"/>
                </a:solidFill>
                <a:effectLst/>
                <a:latin typeface="Rubrik"/>
              </a:rPr>
              <a:t> into the rock in a process called ‘mineral storage’.</a:t>
            </a:r>
          </a:p>
          <a:p>
            <a:pPr algn="l"/>
            <a:endParaRPr lang="en-GB" b="0" i="0" dirty="0">
              <a:solidFill>
                <a:srgbClr val="000000"/>
              </a:solidFill>
              <a:effectLst/>
              <a:latin typeface="Rubrik"/>
            </a:endParaRPr>
          </a:p>
          <a:p>
            <a:pPr algn="l"/>
            <a:r>
              <a:rPr lang="en-GB" b="0" i="0" dirty="0">
                <a:solidFill>
                  <a:srgbClr val="000000"/>
                </a:solidFill>
                <a:effectLst/>
                <a:latin typeface="Rubrik"/>
              </a:rPr>
              <a:t>In the case of saline aquifers, as well as structural and mineral storage, the CO</a:t>
            </a:r>
            <a:r>
              <a:rPr lang="en-GB" b="0" i="0" baseline="-25000" dirty="0">
                <a:solidFill>
                  <a:srgbClr val="000000"/>
                </a:solidFill>
                <a:effectLst/>
                <a:latin typeface="Rubrik"/>
              </a:rPr>
              <a:t>2</a:t>
            </a:r>
            <a:r>
              <a:rPr lang="en-GB" b="0" i="0" dirty="0">
                <a:solidFill>
                  <a:srgbClr val="000000"/>
                </a:solidFill>
                <a:effectLst/>
                <a:latin typeface="Rubrik"/>
              </a:rPr>
              <a:t> can dissolve into the salty water in a process called ‘dissolution storage’. Here, the dissolved CO</a:t>
            </a:r>
            <a:r>
              <a:rPr lang="en-GB" b="0" i="0" baseline="-25000" dirty="0">
                <a:solidFill>
                  <a:srgbClr val="000000"/>
                </a:solidFill>
                <a:effectLst/>
                <a:latin typeface="Rubrik"/>
              </a:rPr>
              <a:t>2</a:t>
            </a:r>
            <a:r>
              <a:rPr lang="en-GB" b="0" i="0" dirty="0">
                <a:solidFill>
                  <a:srgbClr val="000000"/>
                </a:solidFill>
                <a:effectLst/>
                <a:latin typeface="Rubrik"/>
              </a:rPr>
              <a:t> slowly descends to the bottom of the aquifer.</a:t>
            </a:r>
          </a:p>
          <a:p>
            <a:pPr algn="l"/>
            <a:endParaRPr lang="en-GB" b="0" i="0" dirty="0">
              <a:solidFill>
                <a:srgbClr val="000000"/>
              </a:solidFill>
              <a:effectLst/>
              <a:latin typeface="Rubrik"/>
            </a:endParaRPr>
          </a:p>
          <a:p>
            <a:pPr algn="l"/>
            <a:r>
              <a:rPr lang="en-GB" b="0" i="0" dirty="0">
                <a:solidFill>
                  <a:srgbClr val="000000"/>
                </a:solidFill>
                <a:effectLst/>
                <a:latin typeface="Rubrik"/>
              </a:rPr>
              <a:t>In theory, these processes work to store CO</a:t>
            </a:r>
            <a:r>
              <a:rPr lang="en-GB" b="0" i="0" baseline="-25000" dirty="0">
                <a:solidFill>
                  <a:srgbClr val="000000"/>
                </a:solidFill>
                <a:effectLst/>
                <a:latin typeface="Rubrik"/>
              </a:rPr>
              <a:t>2</a:t>
            </a:r>
            <a:r>
              <a:rPr lang="en-GB" b="0" i="0" dirty="0">
                <a:solidFill>
                  <a:srgbClr val="000000"/>
                </a:solidFill>
                <a:effectLst/>
                <a:latin typeface="Rubrik"/>
              </a:rPr>
              <a:t> indefinitely. While there remains some possibility of CO</a:t>
            </a:r>
            <a:r>
              <a:rPr lang="en-GB" b="0" i="0" baseline="-25000" dirty="0">
                <a:solidFill>
                  <a:srgbClr val="000000"/>
                </a:solidFill>
                <a:effectLst/>
                <a:latin typeface="Rubrik"/>
              </a:rPr>
              <a:t>2</a:t>
            </a:r>
            <a:r>
              <a:rPr lang="en-GB" b="0" i="0" dirty="0">
                <a:solidFill>
                  <a:srgbClr val="000000"/>
                </a:solidFill>
                <a:effectLst/>
                <a:latin typeface="Rubrik"/>
              </a:rPr>
              <a:t> leakage from a site, research suggests it will be minimal. Many studies have been conducted into the leakage of CO2 from geological storage, with most suggesting that more than 98% of injected CO</a:t>
            </a:r>
            <a:r>
              <a:rPr lang="en-GB" b="0" i="0" baseline="-25000" dirty="0">
                <a:solidFill>
                  <a:srgbClr val="000000"/>
                </a:solidFill>
                <a:effectLst/>
                <a:latin typeface="Rubrik"/>
              </a:rPr>
              <a:t>2</a:t>
            </a:r>
            <a:r>
              <a:rPr lang="en-GB" b="0" i="0" dirty="0">
                <a:solidFill>
                  <a:srgbClr val="000000"/>
                </a:solidFill>
                <a:effectLst/>
                <a:latin typeface="Rubrik"/>
              </a:rPr>
              <a:t> </a:t>
            </a:r>
            <a:r>
              <a:rPr lang="en-GB" sz="1200" b="0" i="0" kern="1200" dirty="0">
                <a:solidFill>
                  <a:srgbClr val="000000"/>
                </a:solidFill>
                <a:effectLst/>
                <a:latin typeface="Rubrik"/>
                <a:ea typeface="+mn-ea"/>
                <a:cs typeface="+mn-cs"/>
              </a:rPr>
              <a:t>will remain safely stored for </a:t>
            </a:r>
            <a:r>
              <a:rPr lang="en-GB" b="0" i="0" dirty="0">
                <a:solidFill>
                  <a:srgbClr val="000000"/>
                </a:solidFill>
                <a:effectLst/>
                <a:latin typeface="Rubrik"/>
              </a:rPr>
              <a:t>over 10,000 years.</a:t>
            </a:r>
          </a:p>
          <a:p>
            <a:pPr marL="0" indent="0">
              <a:buFont typeface="Arial" panose="020B0604020202020204" pitchFamily="34" charset="0"/>
              <a:buNone/>
            </a:pPr>
            <a:endParaRPr lang="en-GB" b="0" dirty="0"/>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16</a:t>
            </a:fld>
            <a:endParaRPr lang="en-GB"/>
          </a:p>
        </p:txBody>
      </p:sp>
    </p:spTree>
    <p:extLst>
      <p:ext uri="{BB962C8B-B14F-4D97-AF65-F5344CB8AC3E}">
        <p14:creationId xmlns:p14="http://schemas.microsoft.com/office/powerpoint/2010/main" val="3192238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The main objective of this presentation was to give an overview of Carbon capture and Storage, but you may also have heard about Carbon Capture </a:t>
            </a:r>
            <a:r>
              <a:rPr lang="en-GB" b="0" u="sng" dirty="0"/>
              <a:t>Utilisation</a:t>
            </a:r>
            <a:r>
              <a:rPr lang="en-GB" b="0" dirty="0"/>
              <a:t> and Storage, so called CC</a:t>
            </a:r>
            <a:r>
              <a:rPr lang="en-GB" b="0" u="sng" dirty="0"/>
              <a:t>U</a:t>
            </a:r>
            <a:r>
              <a:rPr lang="en-GB" b="0" dirty="0"/>
              <a:t>S. I think it is worth touching on the utilisation element.</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When thinking about CO2 and its role in global warming, it is easy for forget that Co2 is actually a useful commodity. This slide provides a high level summary of some existing and developing uses for CO2.  And let’s not forget that without CO2, we wouldn’t be able to have bubbles in the beer that so many of us enjoy!</a:t>
            </a:r>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17</a:t>
            </a:fld>
            <a:endParaRPr lang="en-GB"/>
          </a:p>
        </p:txBody>
      </p:sp>
    </p:spTree>
    <p:extLst>
      <p:ext uri="{BB962C8B-B14F-4D97-AF65-F5344CB8AC3E}">
        <p14:creationId xmlns:p14="http://schemas.microsoft.com/office/powerpoint/2010/main" val="1799009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the different ways that CO2 is captured, and why it is so crucial that it is captured and stored, but what are the risks? Because on the face of it, CO2 would appear to natural gas’ benign cousin,</a:t>
            </a:r>
          </a:p>
          <a:p>
            <a:endParaRPr lang="en-US" dirty="0"/>
          </a:p>
          <a:p>
            <a:r>
              <a:rPr lang="en-US" dirty="0"/>
              <a:t>Afterall, its in beer and fizzy drinks</a:t>
            </a:r>
          </a:p>
          <a:p>
            <a:endParaRPr lang="en-US" dirty="0"/>
          </a:p>
          <a:p>
            <a:r>
              <a:rPr lang="en-US" dirty="0"/>
              <a:t>Plants loves it - we all know they absorb CO2 and convert it to oxygen for us to breath</a:t>
            </a:r>
          </a:p>
          <a:p>
            <a:endParaRPr lang="en-US" dirty="0"/>
          </a:p>
          <a:p>
            <a:r>
              <a:rPr lang="en-GB" dirty="0"/>
              <a:t>Humans exhale it – exhaled breath consists of 4% CO2 gas.</a:t>
            </a:r>
          </a:p>
          <a:p>
            <a:endParaRPr lang="en-GB" dirty="0"/>
          </a:p>
          <a:p>
            <a:r>
              <a:rPr lang="en-GB" dirty="0"/>
              <a:t>When we are talking about CO2 in CCS, what are the risks that insurers need to know… are there any?</a:t>
            </a:r>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18</a:t>
            </a:fld>
            <a:endParaRPr lang="en-GB"/>
          </a:p>
        </p:txBody>
      </p:sp>
    </p:spTree>
    <p:extLst>
      <p:ext uri="{BB962C8B-B14F-4D97-AF65-F5344CB8AC3E}">
        <p14:creationId xmlns:p14="http://schemas.microsoft.com/office/powerpoint/2010/main" val="3085339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Assets like this are insured all the time, containing flammable and explosive products like oil, gas and other petrochemicals.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Insurance industry has experience in the asset technologies, and the transported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Well versed on what can go wrong for these types of assets and the types of costs that can be borne by Insurers.</a:t>
            </a:r>
          </a:p>
          <a:p>
            <a:endParaRPr lang="en-GB" dirty="0"/>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19</a:t>
            </a:fld>
            <a:endParaRPr lang="en-GB"/>
          </a:p>
        </p:txBody>
      </p:sp>
    </p:spTree>
    <p:extLst>
      <p:ext uri="{BB962C8B-B14F-4D97-AF65-F5344CB8AC3E}">
        <p14:creationId xmlns:p14="http://schemas.microsoft.com/office/powerpoint/2010/main" val="31636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net zero climate, the current need for CCUS.</a:t>
            </a:r>
          </a:p>
          <a:p>
            <a:r>
              <a:rPr lang="en-US" dirty="0"/>
              <a:t>CCS economics, comparison to other approaches</a:t>
            </a:r>
          </a:p>
          <a:p>
            <a:r>
              <a:rPr lang="en-US" dirty="0"/>
              <a:t>How does CCUS work – Different Carbon Capture technologies, uses and how the gas is stored</a:t>
            </a:r>
          </a:p>
          <a:p>
            <a:r>
              <a:rPr lang="en-US" dirty="0"/>
              <a:t>Physical properties of CO2 and comparison with other gases</a:t>
            </a:r>
          </a:p>
          <a:p>
            <a:r>
              <a:rPr lang="en-US" dirty="0"/>
              <a:t>Case studies, of notable incidents involving CO2 gas releases</a:t>
            </a:r>
          </a:p>
          <a:p>
            <a:r>
              <a:rPr lang="en-US" dirty="0"/>
              <a:t>Accumulation of risk in the supply chain</a:t>
            </a:r>
          </a:p>
          <a:p>
            <a:r>
              <a:rPr lang="en-US" dirty="0"/>
              <a:t>Opportunities to reduce risks</a:t>
            </a:r>
          </a:p>
          <a:p>
            <a:endParaRPr lang="en-US" dirty="0"/>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2</a:t>
            </a:fld>
            <a:endParaRPr lang="en-GB"/>
          </a:p>
        </p:txBody>
      </p:sp>
    </p:spTree>
    <p:extLst>
      <p:ext uri="{BB962C8B-B14F-4D97-AF65-F5344CB8AC3E}">
        <p14:creationId xmlns:p14="http://schemas.microsoft.com/office/powerpoint/2010/main" val="3615904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can be Property damage - first or third party, caused by fire and explosion, also</a:t>
            </a:r>
          </a:p>
          <a:p>
            <a:endParaRPr lang="en-GB" dirty="0"/>
          </a:p>
          <a:p>
            <a:r>
              <a:rPr lang="en-GB" dirty="0"/>
              <a:t>Environmental liabilities caused by oil spills or pollution, paid either to the government by way of fines, or to third parties, for damage caused to their property or business.</a:t>
            </a:r>
          </a:p>
          <a:p>
            <a:endParaRPr lang="en-US" dirty="0"/>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20</a:t>
            </a:fld>
            <a:endParaRPr lang="en-GB"/>
          </a:p>
        </p:txBody>
      </p:sp>
    </p:spTree>
    <p:extLst>
      <p:ext uri="{BB962C8B-B14F-4D97-AF65-F5344CB8AC3E}">
        <p14:creationId xmlns:p14="http://schemas.microsoft.com/office/powerpoint/2010/main" val="257818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that basis, and compared to oil and gas it would seem far less risky, after all, it is essentially exhaled air…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next few slides attempt to dispel this myth. It’s not meant to scare or undermine Carbon Capture as a technology but rather highlight the potential hazards that may be created and how they might be different to what the insurance market (and wider society) is used to.</a:t>
            </a:r>
          </a:p>
        </p:txBody>
      </p:sp>
      <p:sp>
        <p:nvSpPr>
          <p:cNvPr id="4" name="Slide Number Placeholder 3"/>
          <p:cNvSpPr>
            <a:spLocks noGrp="1"/>
          </p:cNvSpPr>
          <p:nvPr>
            <p:ph type="sldNum" sz="quarter" idx="5"/>
          </p:nvPr>
        </p:nvSpPr>
        <p:spPr/>
        <p:txBody>
          <a:bodyPr/>
          <a:lstStyle/>
          <a:p>
            <a:fld id="{E8BEB0F5-177E-4032-86CD-955AF92E5B17}" type="slidenum">
              <a:rPr lang="en-GB" smtClean="0"/>
              <a:t>21</a:t>
            </a:fld>
            <a:endParaRPr lang="en-GB"/>
          </a:p>
        </p:txBody>
      </p:sp>
    </p:spTree>
    <p:extLst>
      <p:ext uri="{BB962C8B-B14F-4D97-AF65-F5344CB8AC3E}">
        <p14:creationId xmlns:p14="http://schemas.microsoft.com/office/powerpoint/2010/main" val="2162755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Cambria" panose="02040503050406030204" pitchFamily="18" charset="0"/>
              </a:rPr>
              <a:t>Firstly, let’s look at the physical properties of carbon dioxide and how it might differ to oil and gas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It’s an asphyxiant, what does that mean? Well, it displaces the oxygen in the air. </a:t>
            </a:r>
          </a:p>
          <a:p>
            <a:endParaRPr lang="en-US" b="0" i="0" dirty="0">
              <a:solidFill>
                <a:srgbClr val="212121"/>
              </a:solidFill>
              <a:effectLst/>
              <a:latin typeface="Cambria" panose="02040503050406030204" pitchFamily="18" charset="0"/>
            </a:endParaRPr>
          </a:p>
          <a:p>
            <a:pPr algn="l">
              <a:spcBef>
                <a:spcPts val="2000"/>
              </a:spcBef>
              <a:spcAft>
                <a:spcPts val="2000"/>
              </a:spcAft>
            </a:pPr>
            <a:r>
              <a:rPr lang="en-US" b="0" i="0" dirty="0">
                <a:solidFill>
                  <a:srgbClr val="212121"/>
                </a:solidFill>
                <a:effectLst/>
                <a:latin typeface="Cambria" panose="02040503050406030204" pitchFamily="18" charset="0"/>
              </a:rPr>
              <a:t>It’s also an intoxicant, meaning it has a chemical effect on the brain, but not in good way. </a:t>
            </a:r>
            <a:r>
              <a:rPr lang="en-US" b="0" i="0" u="none" dirty="0">
                <a:solidFill>
                  <a:srgbClr val="212121"/>
                </a:solidFill>
                <a:effectLst/>
                <a:latin typeface="+mn-lt"/>
              </a:rPr>
              <a:t>At concentrations above 5%, it can cause </a:t>
            </a:r>
            <a:r>
              <a:rPr lang="en-US" sz="1200" b="0" i="0" u="none" kern="1200" dirty="0">
                <a:solidFill>
                  <a:srgbClr val="212121"/>
                </a:solidFill>
                <a:effectLst/>
                <a:latin typeface="Cambria" panose="02040503050406030204" pitchFamily="18" charset="0"/>
                <a:ea typeface="+mn-ea"/>
                <a:cs typeface="+mn-cs"/>
              </a:rPr>
              <a:t>Disorientation, </a:t>
            </a:r>
            <a:r>
              <a:rPr lang="en-US" sz="1200" b="0" i="0" kern="1200" dirty="0">
                <a:solidFill>
                  <a:srgbClr val="212121"/>
                </a:solidFill>
                <a:effectLst/>
                <a:latin typeface="Cambria" panose="02040503050406030204" pitchFamily="18" charset="0"/>
                <a:ea typeface="+mn-ea"/>
                <a:cs typeface="+mn-cs"/>
              </a:rPr>
              <a:t>Confusion, Paranoia and </a:t>
            </a:r>
            <a:r>
              <a:rPr lang="en-US" sz="1200" b="0" i="0" kern="1200" dirty="0">
                <a:solidFill>
                  <a:srgbClr val="212121"/>
                </a:solidFill>
                <a:effectLst/>
                <a:latin typeface="Cambria" panose="02040503050406030204" pitchFamily="18" charset="0"/>
                <a:ea typeface="+mn-ea"/>
                <a:cs typeface="+mn-cs"/>
                <a:hlinkClick r:id="rId3">
                  <a:extLst>
                    <a:ext uri="{A12FA001-AC4F-418D-AE19-62706E023703}">
                      <ahyp:hlinkClr xmlns:ahyp="http://schemas.microsoft.com/office/drawing/2018/hyperlinkcolor" val="tx"/>
                    </a:ext>
                  </a:extLst>
                </a:hlinkClick>
              </a:rPr>
              <a:t>Seizures.</a:t>
            </a:r>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Concentrations of more than 10% may cause convulsions, coma, and death.</a:t>
            </a:r>
          </a:p>
          <a:p>
            <a:r>
              <a:rPr lang="en-US" b="0" i="0" dirty="0">
                <a:solidFill>
                  <a:srgbClr val="212121"/>
                </a:solidFill>
                <a:effectLst/>
                <a:latin typeface="Cambria" panose="02040503050406030204" pitchFamily="18" charset="0"/>
              </a:rPr>
              <a:t>Levels of more </a:t>
            </a:r>
            <a:r>
              <a:rPr lang="en-US" sz="1200" b="0" i="0" u="none" kern="1200" dirty="0">
                <a:solidFill>
                  <a:srgbClr val="212121"/>
                </a:solidFill>
                <a:effectLst/>
                <a:latin typeface="+mn-lt"/>
                <a:ea typeface="+mn-ea"/>
                <a:cs typeface="+mn-cs"/>
              </a:rPr>
              <a:t>than</a:t>
            </a:r>
            <a:r>
              <a:rPr lang="en-US" b="0" i="0" dirty="0">
                <a:solidFill>
                  <a:srgbClr val="212121"/>
                </a:solidFill>
                <a:effectLst/>
                <a:latin typeface="Cambria" panose="02040503050406030204" pitchFamily="18" charset="0"/>
              </a:rPr>
              <a:t> 30% act rapidly leading to loss of consciousness in seconds.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F1F1F"/>
                </a:solidFill>
                <a:effectLst/>
                <a:latin typeface="ElsevierGulliver"/>
              </a:rPr>
              <a:t>Studies have shown that the cause of death in breathing high concentrations of CO</a:t>
            </a:r>
            <a:r>
              <a:rPr lang="en-US" b="0" i="0" baseline="-25000" dirty="0">
                <a:solidFill>
                  <a:srgbClr val="1F1F1F"/>
                </a:solidFill>
                <a:effectLst/>
                <a:latin typeface="ElsevierGulliver"/>
              </a:rPr>
              <a:t>2</a:t>
            </a:r>
            <a:r>
              <a:rPr lang="en-US" b="0" i="0" dirty="0">
                <a:solidFill>
                  <a:srgbClr val="1F1F1F"/>
                </a:solidFill>
                <a:effectLst/>
                <a:latin typeface="ElsevierGulliver"/>
              </a:rPr>
              <a:t> is not lack of oxygen, but CO</a:t>
            </a:r>
            <a:r>
              <a:rPr lang="en-US" b="0" i="0" baseline="-25000" dirty="0">
                <a:solidFill>
                  <a:srgbClr val="1F1F1F"/>
                </a:solidFill>
                <a:effectLst/>
                <a:latin typeface="ElsevierGulliver"/>
              </a:rPr>
              <a:t>2</a:t>
            </a:r>
            <a:r>
              <a:rPr lang="en-US" b="0" i="0" dirty="0">
                <a:solidFill>
                  <a:srgbClr val="1F1F1F"/>
                </a:solidFill>
                <a:effectLst/>
                <a:latin typeface="ElsevierGulliver"/>
              </a:rPr>
              <a:t> poisoning.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CO2 is around 1.5 times heavier than air, meaning it will settle in low lying areas such as basements or low-lying ground. It’s also far less easy to disperse when compared to lighter products like natural gas.</a:t>
            </a:r>
          </a:p>
          <a:p>
            <a:endParaRPr lang="en-US" b="0" i="0" dirty="0">
              <a:solidFill>
                <a:srgbClr val="212121"/>
              </a:solidFill>
              <a:effectLst/>
              <a:latin typeface="Cambria" panose="02040503050406030204" pitchFamily="18" charset="0"/>
            </a:endParaRPr>
          </a:p>
          <a:p>
            <a:r>
              <a:rPr lang="en-US" b="0" i="0" dirty="0" err="1">
                <a:solidFill>
                  <a:srgbClr val="212121"/>
                </a:solidFill>
                <a:effectLst/>
                <a:latin typeface="Cambria" panose="02040503050406030204" pitchFamily="18" charset="0"/>
              </a:rPr>
              <a:t>Colourless</a:t>
            </a:r>
            <a:r>
              <a:rPr lang="en-US" b="0" i="0" dirty="0">
                <a:solidFill>
                  <a:srgbClr val="212121"/>
                </a:solidFill>
                <a:effectLst/>
                <a:latin typeface="Cambria" panose="02040503050406030204" pitchFamily="18" charset="0"/>
              </a:rPr>
              <a:t> – so you can’t see it like smoke or smog.</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Unlike natural gas or hydrogen sulfide, it’s </a:t>
            </a:r>
            <a:r>
              <a:rPr lang="en-US" b="0" i="0" dirty="0" err="1">
                <a:solidFill>
                  <a:srgbClr val="212121"/>
                </a:solidFill>
                <a:effectLst/>
                <a:latin typeface="Cambria" panose="02040503050406030204" pitchFamily="18" charset="0"/>
              </a:rPr>
              <a:t>odourless</a:t>
            </a:r>
            <a:r>
              <a:rPr lang="en-US" b="0" i="0" dirty="0">
                <a:solidFill>
                  <a:srgbClr val="212121"/>
                </a:solidFill>
                <a:effectLst/>
                <a:latin typeface="Cambria" panose="02040503050406030204" pitchFamily="18" charset="0"/>
              </a:rPr>
              <a:t>, which combined with being </a:t>
            </a:r>
            <a:r>
              <a:rPr lang="en-US" b="0" i="0" dirty="0" err="1">
                <a:solidFill>
                  <a:srgbClr val="212121"/>
                </a:solidFill>
                <a:effectLst/>
                <a:latin typeface="Cambria" panose="02040503050406030204" pitchFamily="18" charset="0"/>
              </a:rPr>
              <a:t>colourless</a:t>
            </a:r>
            <a:r>
              <a:rPr lang="en-US" b="0" i="0" dirty="0">
                <a:solidFill>
                  <a:srgbClr val="212121"/>
                </a:solidFill>
                <a:effectLst/>
                <a:latin typeface="Cambria" panose="02040503050406030204" pitchFamily="18" charset="0"/>
              </a:rPr>
              <a:t>, means there’s no indication if you’ve just entered an area that’s filled with CO2.</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Non-flammable – used widely as a fire suppressant, so you can’t set light to it to get rid of it, and it doesn’t burn off. Additionally, it can smother internal combustion engines, causing them to cut out. This can impact other plant and machinery such as generators or compressors, or hamper emergency vehicles in the event of a release.</a:t>
            </a:r>
          </a:p>
          <a:p>
            <a:endParaRPr lang="en-US" sz="1800" b="0" i="0" kern="100" dirty="0">
              <a:solidFill>
                <a:srgbClr val="212121"/>
              </a:solidFill>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Based on these points, if you were to leak CO2 gas into a basement, it would fill up like a swimming pool - displacing all the air.  If I was stood in that basement, I’d pass out due to suffocation, if you saw me and tried to rescue me, you’d pass out too.</a:t>
            </a:r>
          </a:p>
          <a:p>
            <a:endParaRPr lang="en-US" dirty="0"/>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22</a:t>
            </a:fld>
            <a:endParaRPr lang="en-GB"/>
          </a:p>
        </p:txBody>
      </p:sp>
    </p:spTree>
    <p:extLst>
      <p:ext uri="{BB962C8B-B14F-4D97-AF65-F5344CB8AC3E}">
        <p14:creationId xmlns:p14="http://schemas.microsoft.com/office/powerpoint/2010/main" val="2717616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event of a loss involving a CO2 asset there is unlikely to be consequential damages due to fire, Afterall, it’s non-flammable, so more likely to extinguish fires than create them.</a:t>
            </a:r>
          </a:p>
          <a:p>
            <a:endParaRPr lang="en-US" dirty="0"/>
          </a:p>
          <a:p>
            <a:r>
              <a:rPr lang="en-US" dirty="0"/>
              <a:t>It is unlikely that there will be extensive pollution clean-up costs or liabilities akin to that of an oil spill. </a:t>
            </a:r>
          </a:p>
          <a:p>
            <a:endParaRPr lang="en-US" dirty="0"/>
          </a:p>
          <a:p>
            <a:r>
              <a:rPr lang="en-US" dirty="0"/>
              <a:t>Environmental liabilities are more likely to be penalty charges, either a payment to the government for releasing to the sea and atmosphere, or to the company that is paying the operator for the CO2 to be stored.</a:t>
            </a:r>
          </a:p>
          <a:p>
            <a:endParaRPr lang="en-US" dirty="0"/>
          </a:p>
          <a:p>
            <a:r>
              <a:rPr lang="en-US" dirty="0"/>
              <a:t>However, CO2 does have other inherent risks that the market should be aware of, and there has been CO2 releases in the past.</a:t>
            </a:r>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23</a:t>
            </a:fld>
            <a:endParaRPr lang="en-GB"/>
          </a:p>
        </p:txBody>
      </p:sp>
    </p:spTree>
    <p:extLst>
      <p:ext uri="{BB962C8B-B14F-4D97-AF65-F5344CB8AC3E}">
        <p14:creationId xmlns:p14="http://schemas.microsoft.com/office/powerpoint/2010/main" val="1043667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Innocuous looking lake is Lake </a:t>
            </a:r>
            <a:r>
              <a:rPr lang="en-US" dirty="0" err="1"/>
              <a:t>Nyos</a:t>
            </a:r>
            <a:r>
              <a:rPr lang="en-US" dirty="0"/>
              <a:t> in Cameroon, which sits in the crater of a dormant volcano.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time, volcanic gases, including CO2, seep upwards through the rock and into the lake water. </a:t>
            </a:r>
          </a:p>
          <a:p>
            <a:r>
              <a:rPr lang="en-US" dirty="0"/>
              <a:t>Under normal conditions of equilibrium, the CO2 is held in a dissolved form at the base of the lake, much like the bubbles in an unopened bottle of coke.</a:t>
            </a:r>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24</a:t>
            </a:fld>
            <a:endParaRPr lang="en-GB"/>
          </a:p>
        </p:txBody>
      </p:sp>
    </p:spTree>
    <p:extLst>
      <p:ext uri="{BB962C8B-B14F-4D97-AF65-F5344CB8AC3E}">
        <p14:creationId xmlns:p14="http://schemas.microsoft.com/office/powerpoint/2010/main" val="3026931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night of 21st August 1986, the lake suffered a Limnic Eruption whereby the equilibrium was disturbed, and caused the trapped CO2 gas to escape – effectively removing the cap from a shaken bottle of coke.</a:t>
            </a:r>
          </a:p>
          <a:p>
            <a:endParaRPr lang="en-US" dirty="0"/>
          </a:p>
          <a:p>
            <a:r>
              <a:rPr lang="en-US" dirty="0"/>
              <a:t>CO2 erupted from the lake, and because it’s heavier than air it silently cascaded down the side of the mountain into the valleys below.</a:t>
            </a:r>
          </a:p>
          <a:p>
            <a:r>
              <a:rPr lang="en-US" dirty="0"/>
              <a:t>Estimated that the 50m deep cloud travelled for 25 kilometers</a:t>
            </a:r>
            <a:r>
              <a:rPr lang="en-GB" dirty="0"/>
              <a:t> and reached speeds of 50km/h.</a:t>
            </a:r>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25</a:t>
            </a:fld>
            <a:endParaRPr lang="en-GB"/>
          </a:p>
        </p:txBody>
      </p:sp>
    </p:spTree>
    <p:extLst>
      <p:ext uri="{BB962C8B-B14F-4D97-AF65-F5344CB8AC3E}">
        <p14:creationId xmlns:p14="http://schemas.microsoft.com/office/powerpoint/2010/main" val="584900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few survivors that awoke, they woke up to find themselves surrounded by silence and death. There was no bird song, or the sound of insects which is synonymous with this part of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Chickens were dead in the streets, livestock dead in the fields, dead birds littered the area having dropped from the sky.</a:t>
            </a:r>
          </a:p>
          <a:p>
            <a:endParaRPr lang="en-US" dirty="0"/>
          </a:p>
          <a:p>
            <a:r>
              <a:rPr lang="en-US" dirty="0"/>
              <a:t>1,700 people and over 3,000 livestock died.</a:t>
            </a:r>
          </a:p>
          <a:p>
            <a:endParaRPr lang="en-US" dirty="0"/>
          </a:p>
          <a:p>
            <a:r>
              <a:rPr lang="en-US" dirty="0"/>
              <a:t>Although a naturally occurring disaster, I think it illustrates the deadly devastation that the CO2 gas release can have.</a:t>
            </a:r>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26</a:t>
            </a:fld>
            <a:endParaRPr lang="en-GB"/>
          </a:p>
        </p:txBody>
      </p:sp>
    </p:spTree>
    <p:extLst>
      <p:ext uri="{BB962C8B-B14F-4D97-AF65-F5344CB8AC3E}">
        <p14:creationId xmlns:p14="http://schemas.microsoft.com/office/powerpoint/2010/main" val="1749901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More recently, in 2020, another CO2 release occurred, this time in the USA, in a place called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Satartia</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Mississippi. </a:t>
            </a:r>
          </a:p>
          <a:p>
            <a:pPr algn="just">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However, this release wasn’t naturally occurring, it was from a</a:t>
            </a:r>
            <a:r>
              <a:rPr lang="en-US" sz="1200" b="0" i="0" dirty="0">
                <a:effectLst/>
                <a:latin typeface="unify serif"/>
              </a:rPr>
              <a:t> 24-inch </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CO2 pipeline used by a local oil company for enhanced oil recovery – a way of injecting the gas into oil reservoirs to flush out more oil.</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b="0" i="0" dirty="0">
                <a:effectLst/>
                <a:latin typeface="unify serif"/>
              </a:rPr>
              <a:t>The pipeline was built through hilly, rugged terrain. Saturated with rain over two months, soil around the pipeline slid, causing a pipe weld to break and releasing an explosion of ice and carbon dioxide.</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Local area enveloped with CO2 gas. When this incident occurred, panicked residents were gasping for breath and had no idea what to do.</a:t>
            </a:r>
          </a:p>
          <a:p>
            <a:pPr algn="just">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When they tried to evacuate in their cars, the engines cut out – smothered by CO2 gas. They had nowhere to go, all they could do, was wait. None of the local sheriff’s deputies or volunteer firefighters had any emergency training in CO2 leaks, neither did staff at two of the area’s hospitals.</a:t>
            </a:r>
          </a:p>
          <a:p>
            <a:pPr algn="just">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This incident occurred in modern times, in a developed country, however there were no provisions, no alarms, no evacuation procedures and although fortunately no one died, residents were left with lasting health conditions. It’s quite fortunate that this event happened in such a remote place, as it probably would have been more serious if it had occurred in a more densely populated area.</a:t>
            </a:r>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27</a:t>
            </a:fld>
            <a:endParaRPr lang="en-GB"/>
          </a:p>
        </p:txBody>
      </p:sp>
    </p:spTree>
    <p:extLst>
      <p:ext uri="{BB962C8B-B14F-4D97-AF65-F5344CB8AC3E}">
        <p14:creationId xmlns:p14="http://schemas.microsoft.com/office/powerpoint/2010/main" val="3733368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had the disaster stories on what can go wrong in the event of a release, but what about the business interruption, or contingent business interruption side of things. Here’s a simplified diagram representing the CO2 supply chain, and it shows that CO2 can be treated both as a waste product or feedstock depending on where you sit. On the left we have the CO2 producer, which may be a power station, cement plant or other CO2 intensive industry.</a:t>
            </a:r>
          </a:p>
          <a:p>
            <a:endParaRPr lang="en-US" dirty="0"/>
          </a:p>
          <a:p>
            <a:r>
              <a:rPr lang="en-US" dirty="0"/>
              <a:t>In order to reduce the amount of CO2 that it releases to the atmosphere (and likely reduce taxes or penalty charges), it will pay the transportation company – a pipeline co or shipping co</a:t>
            </a:r>
          </a:p>
          <a:p>
            <a:endParaRPr lang="en-US" dirty="0"/>
          </a:p>
          <a:p>
            <a:r>
              <a:rPr lang="en-US" dirty="0"/>
              <a:t>and the storage company for disposal / storage. </a:t>
            </a:r>
          </a:p>
          <a:p>
            <a:endParaRPr lang="en-US" dirty="0"/>
          </a:p>
          <a:p>
            <a:r>
              <a:rPr lang="en-US" dirty="0"/>
              <a:t>As previously mentioned, it is also possible to utilize CO2 for other purposes and the producer may also sell the gas to be utilized in agriculture for fertilizers for example. </a:t>
            </a:r>
          </a:p>
          <a:p>
            <a:endParaRPr lang="en-US" dirty="0"/>
          </a:p>
          <a:p>
            <a:r>
              <a:rPr lang="en-US" dirty="0"/>
              <a:t>As you can see, the supply chain is very interdependent, so if one of these parties suffers a loss – what are the potential impacts to the other parties in the chain?</a:t>
            </a:r>
          </a:p>
          <a:p>
            <a:endParaRPr lang="en-GB" dirty="0"/>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28</a:t>
            </a:fld>
            <a:endParaRPr lang="en-GB"/>
          </a:p>
        </p:txBody>
      </p:sp>
    </p:spTree>
    <p:extLst>
      <p:ext uri="{BB962C8B-B14F-4D97-AF65-F5344CB8AC3E}">
        <p14:creationId xmlns:p14="http://schemas.microsoft.com/office/powerpoint/2010/main" val="916502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fertilizer company suffers a loss. </a:t>
            </a:r>
          </a:p>
          <a:p>
            <a:endParaRPr lang="en-US" dirty="0"/>
          </a:p>
          <a:p>
            <a:r>
              <a:rPr lang="en-US" dirty="0"/>
              <a:t>Producer now unable to sell CO2 to the fertilizer company, losing revenue as a result. </a:t>
            </a:r>
          </a:p>
          <a:p>
            <a:endParaRPr lang="en-US" dirty="0"/>
          </a:p>
          <a:p>
            <a:r>
              <a:rPr lang="en-US" dirty="0"/>
              <a:t>Not only is the producer out of pocket because of this, but the producer also now needs dispose of more CO2 and will have to pay additional transportation and storage costs for the CO2 that would have been utilized.</a:t>
            </a:r>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29</a:t>
            </a:fld>
            <a:endParaRPr lang="en-GB"/>
          </a:p>
        </p:txBody>
      </p:sp>
    </p:spTree>
    <p:extLst>
      <p:ext uri="{BB962C8B-B14F-4D97-AF65-F5344CB8AC3E}">
        <p14:creationId xmlns:p14="http://schemas.microsoft.com/office/powerpoint/2010/main" val="195679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BEB0F5-177E-4032-86CD-955AF92E5B17}" type="slidenum">
              <a:rPr lang="en-GB" smtClean="0"/>
              <a:t>3</a:t>
            </a:fld>
            <a:endParaRPr lang="en-GB"/>
          </a:p>
        </p:txBody>
      </p:sp>
    </p:spTree>
    <p:extLst>
      <p:ext uri="{BB962C8B-B14F-4D97-AF65-F5344CB8AC3E}">
        <p14:creationId xmlns:p14="http://schemas.microsoft.com/office/powerpoint/2010/main" val="393209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CO2 producer suffers a loss to the extent that they cease production, they no longer have to dispose of CO2 which can be considered a cost saving.</a:t>
            </a:r>
          </a:p>
          <a:p>
            <a:endParaRPr lang="en-US" dirty="0"/>
          </a:p>
          <a:p>
            <a:r>
              <a:rPr lang="en-US" dirty="0"/>
              <a:t>However, neither the transportation co or the storage co will have CO2 coming their way so both have their revenue cut or reduced.</a:t>
            </a:r>
          </a:p>
          <a:p>
            <a:endParaRPr lang="en-US" dirty="0"/>
          </a:p>
          <a:p>
            <a:r>
              <a:rPr lang="en-US" dirty="0"/>
              <a:t>Also, the fertilizer co now has no regular source of CO2 </a:t>
            </a:r>
          </a:p>
          <a:p>
            <a:endParaRPr lang="en-US" dirty="0"/>
          </a:p>
          <a:p>
            <a:r>
              <a:rPr lang="en-US" dirty="0"/>
              <a:t>and may need to source elsewhere at an additional cost.</a:t>
            </a:r>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30</a:t>
            </a:fld>
            <a:endParaRPr lang="en-GB"/>
          </a:p>
        </p:txBody>
      </p:sp>
    </p:spTree>
    <p:extLst>
      <p:ext uri="{BB962C8B-B14F-4D97-AF65-F5344CB8AC3E}">
        <p14:creationId xmlns:p14="http://schemas.microsoft.com/office/powerpoint/2010/main" val="367743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either the transportation co or the storage company have a loss that interrupts their business.</a:t>
            </a:r>
          </a:p>
          <a:p>
            <a:endParaRPr lang="en-GB" dirty="0"/>
          </a:p>
          <a:p>
            <a:r>
              <a:rPr lang="en-GB" dirty="0"/>
              <a:t>Then the CO2 producer will have nowhere to store the CO2, </a:t>
            </a:r>
          </a:p>
          <a:p>
            <a:endParaRPr lang="en-GB" dirty="0"/>
          </a:p>
          <a:p>
            <a:r>
              <a:rPr lang="en-GB" dirty="0"/>
              <a:t>and may have to vent this CO2 to the atmosphere. Although saving CO2 storage fees, it’s likely to incur large penalties or fines from the government.</a:t>
            </a:r>
          </a:p>
          <a:p>
            <a:endParaRPr lang="en-GB" dirty="0"/>
          </a:p>
          <a:p>
            <a:r>
              <a:rPr lang="en-GB" dirty="0"/>
              <a:t>These are all simplified scenarios, in reality it’s likely to be more complex and the forensic accountants in the room will have the pleasure of grappling with these complexities.</a:t>
            </a:r>
          </a:p>
          <a:p>
            <a:endParaRPr lang="en-GB" dirty="0"/>
          </a:p>
          <a:p>
            <a:r>
              <a:rPr lang="en-GB" dirty="0"/>
              <a:t>But it’s important that all stakeholders  - Insurers, brokers and Insureds, are aware of the potential exposures so that they can be understood and accounted for accordingly. </a:t>
            </a:r>
            <a:endParaRPr lang="en-US" dirty="0"/>
          </a:p>
        </p:txBody>
      </p:sp>
      <p:sp>
        <p:nvSpPr>
          <p:cNvPr id="4" name="Slide Number Placeholder 3"/>
          <p:cNvSpPr>
            <a:spLocks noGrp="1"/>
          </p:cNvSpPr>
          <p:nvPr>
            <p:ph type="sldNum" sz="quarter" idx="5"/>
          </p:nvPr>
        </p:nvSpPr>
        <p:spPr/>
        <p:txBody>
          <a:bodyPr/>
          <a:lstStyle/>
          <a:p>
            <a:fld id="{E8BEB0F5-177E-4032-86CD-955AF92E5B17}" type="slidenum">
              <a:rPr lang="en-GB" smtClean="0"/>
              <a:t>31</a:t>
            </a:fld>
            <a:endParaRPr lang="en-GB"/>
          </a:p>
        </p:txBody>
      </p:sp>
    </p:spTree>
    <p:extLst>
      <p:ext uri="{BB962C8B-B14F-4D97-AF65-F5344CB8AC3E}">
        <p14:creationId xmlns:p14="http://schemas.microsoft.com/office/powerpoint/2010/main" val="2701014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reduce the risk we can either make efforts to prevent the CO2 release, or make efforts to mitigate its effects. To prevent its release, we should consider: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Pipeline routing, this could influence the risk as burial can provide an additional barrier against release, it will also make it less likely to be damaged by a direct collision. But in light of the incident in </a:t>
            </a:r>
            <a:r>
              <a:rPr lang="en-US" dirty="0" err="1"/>
              <a:t>Satartia</a:t>
            </a:r>
            <a:r>
              <a:rPr lang="en-US" dirty="0"/>
              <a:t>, Mississippi, it would also be wise to consider the ground conditions of the route and if it is prone to landslides or landslips. There are also plans to utilize existing infrastructure such as natural gas pipelines, this may bring its own risks as a good design for a gas pipeline could be a bad design for a CO2 pipeline.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previously mentioned, if there is moisture present in the pipeline, it will combine with the CO2 to form carbonic acid which can corrode the pipeline and lead to ruptures, therefore it is critical that the gas is dry.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machinery or instrumentation breakdown, or a defect that introduces moisture into the pipeline could result in either pipeline downtime, while it is dried and checked or, at worse, result in a catastrophic failure. We’ve probably all seen claims where minor commissioning errors have introduced debris, corrosion or contamination into a piping system and led to large claims. Because of this inherent susceptibility to moisture, this aspect should be consideration.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codes and regulations. This will depend on the location of the pipeline and the associated legislation. Some countries may have zero experience or regulations for CO2 pipelines, other countries may have experience and regulations, but they are for CO2 pipelines used for enhanced oil recovery, which are at a higher concentration and pressure than that required for CCS. Because pipelines for CCS may be at a slightly lower pressure and concentration, they may fall outside current regulations in some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Pipeline routing, this time as a mitigation in the event of a release. Does the pipeline pass near populated areas? As CO2 is heavier than air, it will collect in low areas, therefore the topography of the areas could be an additional risk factor when combined with pipeline proximity to densely populated areas. Routing will also depend on the location of the industrial clusters that produce the carbon dioxide. In the UK these clusters tend to be close to the coast and to the offshore fields where it will be stored, which minimizes the number of pipelines on land. However, in the US, a large amount of the captured CO2 will come from in-land industrial hubs which will rely on an extensive network of land-based pipelines, to transport it to the storage locations. It is also likely to be a key consideration when repurposing existing natural gas pipeline.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what are the emergency procedures in the event of a release, such as emergency shut offs, notifications, CO2 detectors, evacuation protocols etc. All of which could be a key safety net in the unlikely event of a release.</a:t>
            </a:r>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32</a:t>
            </a:fld>
            <a:endParaRPr lang="en-GB"/>
          </a:p>
        </p:txBody>
      </p:sp>
    </p:spTree>
    <p:extLst>
      <p:ext uri="{BB962C8B-B14F-4D97-AF65-F5344CB8AC3E}">
        <p14:creationId xmlns:p14="http://schemas.microsoft.com/office/powerpoint/2010/main" val="887538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we’ve scared you with the disaster stories of all that can go wrong with CCS, but it isn’t all bad news.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CCS technology already exists – CO2 capture technology has been used since 1920s for reducing the CO2 content of natural gas or methane. In the 1970s oil companies started injecting CO2 below ground for enhanced oil recovery.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1996, Equinor’s Offshore Sleipnir facility was the first to do it purely for storage and not for enhanced oil recovery. It removes CO2 from produced gas and injects it into a separate underground 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Vast amount of experience and knowledge out their, but it’s unlikely to be all in one place, it’s important that knowledge and experience is shared between the offshore, onshore and shipping sectors to ensure the risks are fully understood.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it’s a combination of existing technologies, there is always a risk factor when tech is scaled up and utilized in new areas, environments or for new purposes, particularly, where there may not be same levels of experience, expertise or regulation.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Conscious we’ve bombarded you with information, but I think if there’s one point to take away, it’s that although not flammable, CO2 isn't a benign gas and does present its own quite distinct risks which can be underestimated but could have severe consequences. </a:t>
            </a:r>
          </a:p>
        </p:txBody>
      </p:sp>
      <p:sp>
        <p:nvSpPr>
          <p:cNvPr id="4" name="Slide Number Placeholder 3"/>
          <p:cNvSpPr>
            <a:spLocks noGrp="1"/>
          </p:cNvSpPr>
          <p:nvPr>
            <p:ph type="sldNum" sz="quarter" idx="5"/>
          </p:nvPr>
        </p:nvSpPr>
        <p:spPr/>
        <p:txBody>
          <a:bodyPr/>
          <a:lstStyle/>
          <a:p>
            <a:fld id="{E8BEB0F5-177E-4032-86CD-955AF92E5B17}" type="slidenum">
              <a:rPr lang="en-GB" smtClean="0"/>
              <a:t>33</a:t>
            </a:fld>
            <a:endParaRPr lang="en-GB"/>
          </a:p>
        </p:txBody>
      </p:sp>
    </p:spTree>
    <p:extLst>
      <p:ext uri="{BB962C8B-B14F-4D97-AF65-F5344CB8AC3E}">
        <p14:creationId xmlns:p14="http://schemas.microsoft.com/office/powerpoint/2010/main" val="1736035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34</a:t>
            </a:fld>
            <a:endParaRPr lang="en-GB"/>
          </a:p>
        </p:txBody>
      </p:sp>
    </p:spTree>
    <p:extLst>
      <p:ext uri="{BB962C8B-B14F-4D97-AF65-F5344CB8AC3E}">
        <p14:creationId xmlns:p14="http://schemas.microsoft.com/office/powerpoint/2010/main" val="27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BEB0F5-177E-4032-86CD-955AF92E5B17}" type="slidenum">
              <a:rPr lang="en-GB" smtClean="0"/>
              <a:t>4</a:t>
            </a:fld>
            <a:endParaRPr lang="en-GB"/>
          </a:p>
        </p:txBody>
      </p:sp>
    </p:spTree>
    <p:extLst>
      <p:ext uri="{BB962C8B-B14F-4D97-AF65-F5344CB8AC3E}">
        <p14:creationId xmlns:p14="http://schemas.microsoft.com/office/powerpoint/2010/main" val="306494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BEB0F5-177E-4032-86CD-955AF92E5B17}" type="slidenum">
              <a:rPr lang="en-GB" smtClean="0"/>
              <a:t>5</a:t>
            </a:fld>
            <a:endParaRPr lang="en-GB"/>
          </a:p>
        </p:txBody>
      </p:sp>
    </p:spTree>
    <p:extLst>
      <p:ext uri="{BB962C8B-B14F-4D97-AF65-F5344CB8AC3E}">
        <p14:creationId xmlns:p14="http://schemas.microsoft.com/office/powerpoint/2010/main" val="316536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context, the world is emitting around 40 </a:t>
            </a:r>
            <a:r>
              <a:rPr lang="en-GB" dirty="0" err="1"/>
              <a:t>GTonnes</a:t>
            </a:r>
            <a:r>
              <a:rPr lang="en-GB" dirty="0"/>
              <a:t> of CO2 per year currently </a:t>
            </a:r>
          </a:p>
        </p:txBody>
      </p:sp>
      <p:sp>
        <p:nvSpPr>
          <p:cNvPr id="4" name="Slide Number Placeholder 3"/>
          <p:cNvSpPr>
            <a:spLocks noGrp="1"/>
          </p:cNvSpPr>
          <p:nvPr>
            <p:ph type="sldNum" sz="quarter" idx="5"/>
          </p:nvPr>
        </p:nvSpPr>
        <p:spPr/>
        <p:txBody>
          <a:bodyPr/>
          <a:lstStyle/>
          <a:p>
            <a:fld id="{E8BEB0F5-177E-4032-86CD-955AF92E5B17}" type="slidenum">
              <a:rPr lang="en-GB" smtClean="0"/>
              <a:t>6</a:t>
            </a:fld>
            <a:endParaRPr lang="en-GB"/>
          </a:p>
        </p:txBody>
      </p:sp>
    </p:spTree>
    <p:extLst>
      <p:ext uri="{BB962C8B-B14F-4D97-AF65-F5344CB8AC3E}">
        <p14:creationId xmlns:p14="http://schemas.microsoft.com/office/powerpoint/2010/main" val="3177881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BEB0F5-177E-4032-86CD-955AF92E5B17}" type="slidenum">
              <a:rPr lang="en-GB" smtClean="0"/>
              <a:t>7</a:t>
            </a:fld>
            <a:endParaRPr lang="en-GB"/>
          </a:p>
        </p:txBody>
      </p:sp>
    </p:spTree>
    <p:extLst>
      <p:ext uri="{BB962C8B-B14F-4D97-AF65-F5344CB8AC3E}">
        <p14:creationId xmlns:p14="http://schemas.microsoft.com/office/powerpoint/2010/main" val="399839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BEB0F5-177E-4032-86CD-955AF92E5B17}" type="slidenum">
              <a:rPr lang="en-GB" smtClean="0"/>
              <a:t>8</a:t>
            </a:fld>
            <a:endParaRPr lang="en-GB"/>
          </a:p>
        </p:txBody>
      </p:sp>
    </p:spTree>
    <p:extLst>
      <p:ext uri="{BB962C8B-B14F-4D97-AF65-F5344CB8AC3E}">
        <p14:creationId xmlns:p14="http://schemas.microsoft.com/office/powerpoint/2010/main" val="967868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000000"/>
                </a:solidFill>
                <a:effectLst/>
                <a:latin typeface="Graphik"/>
              </a:rPr>
              <a:t>Post combustion is probably the most common process. </a:t>
            </a:r>
            <a:r>
              <a:rPr lang="en-GB" b="0" i="0" dirty="0">
                <a:solidFill>
                  <a:srgbClr val="121212"/>
                </a:solidFill>
                <a:effectLst/>
                <a:latin typeface="GuardianTextEgyptian"/>
              </a:rPr>
              <a:t>In this method, CO2 is separated from the flue gasses that result from burning fossil fuels, by bubbling the gas through an absorber column packed with liquid solvents. Once the chemicals in the absorber column become saturated, a stream of superheated steam is passed through it. This releases the trapped CO2, which can then be transported for storage. </a:t>
            </a:r>
            <a:endParaRPr lang="en-GB" b="0" i="0" dirty="0">
              <a:solidFill>
                <a:srgbClr val="000000"/>
              </a:solidFill>
              <a:effectLst/>
              <a:latin typeface="Graphik"/>
            </a:endParaRPr>
          </a:p>
          <a:p>
            <a:pPr marL="0" indent="0">
              <a:buFont typeface="Arial" panose="020B0604020202020204" pitchFamily="34" charset="0"/>
              <a:buNone/>
            </a:pPr>
            <a:endParaRPr lang="en-GB" b="0" i="0" dirty="0">
              <a:solidFill>
                <a:srgbClr val="000000"/>
              </a:solidFill>
              <a:effectLst/>
              <a:latin typeface="Graphik"/>
            </a:endParaRPr>
          </a:p>
          <a:p>
            <a:endParaRPr lang="en-GB" dirty="0"/>
          </a:p>
        </p:txBody>
      </p:sp>
      <p:sp>
        <p:nvSpPr>
          <p:cNvPr id="4" name="Slide Number Placeholder 3"/>
          <p:cNvSpPr>
            <a:spLocks noGrp="1"/>
          </p:cNvSpPr>
          <p:nvPr>
            <p:ph type="sldNum" sz="quarter" idx="5"/>
          </p:nvPr>
        </p:nvSpPr>
        <p:spPr/>
        <p:txBody>
          <a:bodyPr/>
          <a:lstStyle/>
          <a:p>
            <a:fld id="{E8BEB0F5-177E-4032-86CD-955AF92E5B17}" type="slidenum">
              <a:rPr lang="en-GB" smtClean="0"/>
              <a:t>9</a:t>
            </a:fld>
            <a:endParaRPr lang="en-GB"/>
          </a:p>
        </p:txBody>
      </p:sp>
    </p:spTree>
    <p:extLst>
      <p:ext uri="{BB962C8B-B14F-4D97-AF65-F5344CB8AC3E}">
        <p14:creationId xmlns:p14="http://schemas.microsoft.com/office/powerpoint/2010/main" val="320828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6.xml"/><Relationship Id="rId4" Type="http://schemas.openxmlformats.org/officeDocument/2006/relationships/image" Target="../media/image31.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emf"/><Relationship Id="rId1" Type="http://schemas.openxmlformats.org/officeDocument/2006/relationships/slideMaster" Target="../slideMasters/slideMaster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Master" Target="../slideMasters/slideMaster8.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on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7B00917C-1CDE-AAB3-D5AD-D13D81D4067F}"/>
              </a:ext>
            </a:extLst>
          </p:cNvPr>
          <p:cNvSpPr>
            <a:spLocks noGrp="1"/>
          </p:cNvSpPr>
          <p:nvPr>
            <p:ph type="body" sz="quarter" idx="14"/>
          </p:nvPr>
        </p:nvSpPr>
        <p:spPr>
          <a:xfrm>
            <a:off x="598362" y="5953588"/>
            <a:ext cx="5497637" cy="479756"/>
          </a:xfrm>
        </p:spPr>
        <p:txBody>
          <a:bodyPr>
            <a:normAutofit/>
          </a:bodyPr>
          <a:lstStyle>
            <a:lvl1pPr marL="0" indent="0">
              <a:buNone/>
              <a:defRPr sz="1600">
                <a:solidFill>
                  <a:schemeClr val="bg1">
                    <a:lumMod val="95000"/>
                  </a:schemeClr>
                </a:solidFill>
              </a:defRPr>
            </a:lvl1pPr>
          </a:lstStyle>
          <a:p>
            <a:pPr lvl="0"/>
            <a:endParaRPr lang="en-GB"/>
          </a:p>
        </p:txBody>
      </p:sp>
      <p:sp>
        <p:nvSpPr>
          <p:cNvPr id="12" name="Text Placeholder 3">
            <a:extLst>
              <a:ext uri="{FF2B5EF4-FFF2-40B4-BE49-F238E27FC236}">
                <a16:creationId xmlns:a16="http://schemas.microsoft.com/office/drawing/2014/main" id="{A58887A2-BBD1-754C-7A6B-30573F66A25F}"/>
              </a:ext>
            </a:extLst>
          </p:cNvPr>
          <p:cNvSpPr>
            <a:spLocks noGrp="1"/>
          </p:cNvSpPr>
          <p:nvPr>
            <p:ph type="body" sz="quarter" idx="17"/>
          </p:nvPr>
        </p:nvSpPr>
        <p:spPr>
          <a:xfrm>
            <a:off x="598360" y="3432601"/>
            <a:ext cx="5497637" cy="479756"/>
          </a:xfrm>
        </p:spPr>
        <p:txBody>
          <a:bodyPr>
            <a:normAutofit/>
          </a:bodyPr>
          <a:lstStyle>
            <a:lvl1pPr marL="0" indent="0">
              <a:buNone/>
              <a:defRPr sz="2800">
                <a:solidFill>
                  <a:schemeClr val="bg1">
                    <a:lumMod val="95000"/>
                  </a:schemeClr>
                </a:solidFill>
              </a:defRPr>
            </a:lvl1pPr>
          </a:lstStyle>
          <a:p>
            <a:pPr lvl="0"/>
            <a:endParaRPr lang="en-GB"/>
          </a:p>
        </p:txBody>
      </p:sp>
      <p:sp>
        <p:nvSpPr>
          <p:cNvPr id="13" name="Text Placeholder 3">
            <a:extLst>
              <a:ext uri="{FF2B5EF4-FFF2-40B4-BE49-F238E27FC236}">
                <a16:creationId xmlns:a16="http://schemas.microsoft.com/office/drawing/2014/main" id="{28DB3792-2C41-A2A5-E253-66FDC9073968}"/>
              </a:ext>
            </a:extLst>
          </p:cNvPr>
          <p:cNvSpPr>
            <a:spLocks noGrp="1"/>
          </p:cNvSpPr>
          <p:nvPr>
            <p:ph type="body" sz="quarter" idx="18"/>
          </p:nvPr>
        </p:nvSpPr>
        <p:spPr>
          <a:xfrm>
            <a:off x="598363" y="2267285"/>
            <a:ext cx="5497637" cy="909051"/>
          </a:xfrm>
        </p:spPr>
        <p:txBody>
          <a:bodyPr>
            <a:noAutofit/>
          </a:bodyPr>
          <a:lstStyle>
            <a:lvl1pPr marL="0" indent="0">
              <a:buNone/>
              <a:defRPr sz="4800">
                <a:solidFill>
                  <a:schemeClr val="bg1">
                    <a:lumMod val="95000"/>
                  </a:schemeClr>
                </a:solidFill>
              </a:defRPr>
            </a:lvl1pPr>
          </a:lstStyle>
          <a:p>
            <a:pPr lvl="0"/>
            <a:endParaRPr lang="en-GB"/>
          </a:p>
        </p:txBody>
      </p:sp>
      <p:pic>
        <p:nvPicPr>
          <p:cNvPr id="3" name="Picture 2">
            <a:extLst>
              <a:ext uri="{FF2B5EF4-FFF2-40B4-BE49-F238E27FC236}">
                <a16:creationId xmlns:a16="http://schemas.microsoft.com/office/drawing/2014/main" id="{80E875C7-8511-96AE-87CB-C6D5669A18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399" y="585576"/>
            <a:ext cx="3373541" cy="720000"/>
          </a:xfrm>
          <a:prstGeom prst="rect">
            <a:avLst/>
          </a:prstGeom>
        </p:spPr>
      </p:pic>
    </p:spTree>
    <p:extLst>
      <p:ext uri="{BB962C8B-B14F-4D97-AF65-F5344CB8AC3E}">
        <p14:creationId xmlns:p14="http://schemas.microsoft.com/office/powerpoint/2010/main" val="277666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67C9-0716-3A79-3BBF-5A64AE9637EC}"/>
              </a:ext>
            </a:extLst>
          </p:cNvPr>
          <p:cNvSpPr>
            <a:spLocks noGrp="1"/>
          </p:cNvSpPr>
          <p:nvPr>
            <p:ph type="title"/>
          </p:nvPr>
        </p:nvSpPr>
        <p:spPr>
          <a:xfrm>
            <a:off x="1411489" y="290491"/>
            <a:ext cx="7016894" cy="603001"/>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5248790-4A4B-BDA4-0DC2-CDFB97D0D7FB}"/>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88FB60E1-6939-C910-E9A9-78B066ADC367}"/>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Text Placeholder 2">
            <a:extLst>
              <a:ext uri="{FF2B5EF4-FFF2-40B4-BE49-F238E27FC236}">
                <a16:creationId xmlns:a16="http://schemas.microsoft.com/office/drawing/2014/main" id="{DB3F580D-AEC7-33F0-1C1C-977239C9BD0D}"/>
              </a:ext>
            </a:extLst>
          </p:cNvPr>
          <p:cNvSpPr>
            <a:spLocks noGrp="1"/>
          </p:cNvSpPr>
          <p:nvPr>
            <p:ph type="body" sz="quarter" idx="24"/>
          </p:nvPr>
        </p:nvSpPr>
        <p:spPr>
          <a:xfrm>
            <a:off x="1411489" y="2561357"/>
            <a:ext cx="2931908" cy="3195687"/>
          </a:xfrm>
        </p:spPr>
        <p:txBody>
          <a:bodyPr>
            <a:normAutofit/>
          </a:bodyPr>
          <a:lstStyle>
            <a:lvl1pPr marL="0" indent="0">
              <a:lnSpc>
                <a:spcPts val="2200"/>
              </a:lnSpc>
              <a:spcBef>
                <a:spcPts val="0"/>
              </a:spcBef>
              <a:buNone/>
              <a:defRPr sz="1400">
                <a:solidFill>
                  <a:schemeClr val="bg1"/>
                </a:solidFill>
              </a:defRPr>
            </a:lvl1pPr>
            <a:lvl2pPr marL="457200" indent="0">
              <a:lnSpc>
                <a:spcPts val="2200"/>
              </a:lnSpc>
              <a:spcBef>
                <a:spcPts val="0"/>
              </a:spcBef>
              <a:buNone/>
              <a:defRPr sz="1400">
                <a:solidFill>
                  <a:schemeClr val="bg1"/>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6" name="Text Placeholder 2">
            <a:extLst>
              <a:ext uri="{FF2B5EF4-FFF2-40B4-BE49-F238E27FC236}">
                <a16:creationId xmlns:a16="http://schemas.microsoft.com/office/drawing/2014/main" id="{8AAB4856-EF7D-39C8-88CD-638EF409C63A}"/>
              </a:ext>
            </a:extLst>
          </p:cNvPr>
          <p:cNvSpPr>
            <a:spLocks noGrp="1"/>
          </p:cNvSpPr>
          <p:nvPr>
            <p:ph type="body" sz="quarter" idx="25"/>
          </p:nvPr>
        </p:nvSpPr>
        <p:spPr>
          <a:xfrm>
            <a:off x="7846796" y="2561356"/>
            <a:ext cx="2931908" cy="3195687"/>
          </a:xfrm>
        </p:spPr>
        <p:txBody>
          <a:bodyPr>
            <a:normAutofit/>
          </a:bodyPr>
          <a:lstStyle>
            <a:lvl1pPr marL="0" indent="0">
              <a:lnSpc>
                <a:spcPts val="2200"/>
              </a:lnSpc>
              <a:spcBef>
                <a:spcPts val="0"/>
              </a:spcBef>
              <a:buNone/>
              <a:defRPr sz="1400">
                <a:solidFill>
                  <a:schemeClr val="bg1"/>
                </a:solidFill>
              </a:defRPr>
            </a:lvl1pPr>
            <a:lvl2pPr marL="457200" indent="0">
              <a:lnSpc>
                <a:spcPts val="2200"/>
              </a:lnSpc>
              <a:spcBef>
                <a:spcPts val="0"/>
              </a:spcBef>
              <a:buNone/>
              <a:defRPr sz="1400">
                <a:solidFill>
                  <a:schemeClr val="bg1"/>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7" name="Text Placeholder 2">
            <a:extLst>
              <a:ext uri="{FF2B5EF4-FFF2-40B4-BE49-F238E27FC236}">
                <a16:creationId xmlns:a16="http://schemas.microsoft.com/office/drawing/2014/main" id="{D8CD18EA-4EBC-622F-E8F1-A1B65B6D6F13}"/>
              </a:ext>
            </a:extLst>
          </p:cNvPr>
          <p:cNvSpPr>
            <a:spLocks noGrp="1"/>
          </p:cNvSpPr>
          <p:nvPr>
            <p:ph type="body" sz="quarter" idx="26"/>
          </p:nvPr>
        </p:nvSpPr>
        <p:spPr>
          <a:xfrm>
            <a:off x="4630046" y="2560892"/>
            <a:ext cx="2931908" cy="3195687"/>
          </a:xfrm>
        </p:spPr>
        <p:txBody>
          <a:bodyPr>
            <a:normAutofit/>
          </a:bodyPr>
          <a:lstStyle>
            <a:lvl1pPr marL="0" indent="0">
              <a:lnSpc>
                <a:spcPts val="2200"/>
              </a:lnSpc>
              <a:spcBef>
                <a:spcPts val="0"/>
              </a:spcBef>
              <a:buNone/>
              <a:defRPr sz="1400">
                <a:solidFill>
                  <a:schemeClr val="bg1"/>
                </a:solidFill>
              </a:defRPr>
            </a:lvl1pPr>
            <a:lvl2pPr marL="457200" indent="0">
              <a:lnSpc>
                <a:spcPts val="2200"/>
              </a:lnSpc>
              <a:spcBef>
                <a:spcPts val="0"/>
              </a:spcBef>
              <a:buNone/>
              <a:defRPr sz="1400">
                <a:solidFill>
                  <a:schemeClr val="bg1"/>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8" name="Text Placeholder 2">
            <a:extLst>
              <a:ext uri="{FF2B5EF4-FFF2-40B4-BE49-F238E27FC236}">
                <a16:creationId xmlns:a16="http://schemas.microsoft.com/office/drawing/2014/main" id="{45FDE994-AAD2-6352-AAC0-619F5D959B5F}"/>
              </a:ext>
            </a:extLst>
          </p:cNvPr>
          <p:cNvSpPr>
            <a:spLocks noGrp="1"/>
          </p:cNvSpPr>
          <p:nvPr>
            <p:ph type="body" sz="quarter" idx="23"/>
          </p:nvPr>
        </p:nvSpPr>
        <p:spPr>
          <a:xfrm>
            <a:off x="1411489" y="1390650"/>
            <a:ext cx="9367215" cy="843217"/>
          </a:xfrm>
        </p:spPr>
        <p:txBody>
          <a:bodyPr>
            <a:normAutofit/>
          </a:bodyPr>
          <a:lstStyle>
            <a:lvl1pPr marL="0" indent="0">
              <a:lnSpc>
                <a:spcPts val="2200"/>
              </a:lnSpc>
              <a:spcBef>
                <a:spcPts val="0"/>
              </a:spcBef>
              <a:buNone/>
              <a:defRPr sz="1400">
                <a:solidFill>
                  <a:schemeClr val="bg1"/>
                </a:solidFill>
                <a:latin typeface="Arial" panose="020B0604020202020204" pitchFamily="34" charset="0"/>
                <a:cs typeface="Arial" panose="020B0604020202020204" pitchFamily="34" charset="0"/>
              </a:defRPr>
            </a:lvl1pPr>
            <a:lvl2pPr marL="457200" indent="0">
              <a:lnSpc>
                <a:spcPts val="2200"/>
              </a:lnSpc>
              <a:spcBef>
                <a:spcPts val="0"/>
              </a:spcBef>
              <a:buNone/>
              <a:defRPr sz="1400">
                <a:solidFill>
                  <a:schemeClr val="bg1"/>
                </a:solidFill>
                <a:latin typeface="Arial" panose="020B0604020202020204" pitchFamily="34" charset="0"/>
                <a:cs typeface="Arial" panose="020B0604020202020204" pitchFamily="34" charset="0"/>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9" name="object 8">
            <a:extLst>
              <a:ext uri="{FF2B5EF4-FFF2-40B4-BE49-F238E27FC236}">
                <a16:creationId xmlns:a16="http://schemas.microsoft.com/office/drawing/2014/main" id="{E3F6331B-86A6-6077-F6EE-5FB94ED0782E}"/>
              </a:ext>
            </a:extLst>
          </p:cNvPr>
          <p:cNvSpPr/>
          <p:nvPr userDrawn="1"/>
        </p:nvSpPr>
        <p:spPr>
          <a:xfrm>
            <a:off x="0" y="25520"/>
            <a:ext cx="1167982" cy="2330210"/>
          </a:xfrm>
          <a:custGeom>
            <a:avLst/>
            <a:gdLst/>
            <a:ahLst/>
            <a:cxnLst/>
            <a:rect l="l" t="t" r="r" b="b"/>
            <a:pathLst>
              <a:path w="2706370" h="5399405">
                <a:moveTo>
                  <a:pt x="0" y="0"/>
                </a:moveTo>
                <a:lnTo>
                  <a:pt x="0" y="1443652"/>
                </a:lnTo>
                <a:lnTo>
                  <a:pt x="1247407" y="2688713"/>
                </a:lnTo>
                <a:lnTo>
                  <a:pt x="1247407" y="2694577"/>
                </a:lnTo>
                <a:lnTo>
                  <a:pt x="0" y="3939178"/>
                </a:lnTo>
                <a:lnTo>
                  <a:pt x="0" y="5399196"/>
                </a:lnTo>
                <a:lnTo>
                  <a:pt x="1250297" y="4149423"/>
                </a:lnTo>
                <a:lnTo>
                  <a:pt x="1250297" y="4143538"/>
                </a:lnTo>
                <a:lnTo>
                  <a:pt x="2705938" y="2689247"/>
                </a:lnTo>
                <a:lnTo>
                  <a:pt x="1250297" y="1234161"/>
                </a:lnTo>
                <a:lnTo>
                  <a:pt x="0" y="0"/>
                </a:lnTo>
                <a:close/>
              </a:path>
            </a:pathLst>
          </a:custGeom>
          <a:solidFill>
            <a:schemeClr val="bg1"/>
          </a:solidFill>
        </p:spPr>
        <p:txBody>
          <a:bodyPr wrap="square" lIns="0" tIns="0" rIns="0" bIns="0" rtlCol="0"/>
          <a:lstStyle/>
          <a:p>
            <a:endParaRPr>
              <a:solidFill>
                <a:srgbClr val="FF5E01"/>
              </a:solidFill>
            </a:endParaRPr>
          </a:p>
        </p:txBody>
      </p:sp>
    </p:spTree>
    <p:extLst>
      <p:ext uri="{BB962C8B-B14F-4D97-AF65-F5344CB8AC3E}">
        <p14:creationId xmlns:p14="http://schemas.microsoft.com/office/powerpoint/2010/main" val="8962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3DC-04B3-7A28-728C-447258B4090C}"/>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E3E5B02B-319A-DB52-7F6A-A7657F18490E}"/>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C773E50B-0E7F-52A9-B60E-09399327A246}"/>
              </a:ext>
            </a:extLst>
          </p:cNvPr>
          <p:cNvSpPr>
            <a:spLocks noGrp="1"/>
          </p:cNvSpPr>
          <p:nvPr>
            <p:ph type="sldNum" sz="quarter" idx="11"/>
          </p:nvPr>
        </p:nvSpPr>
        <p:spPr/>
        <p:txBody>
          <a:bodyPr/>
          <a:lstStyle/>
          <a:p>
            <a:fld id="{901FD323-597B-499B-82A7-61128B369A77}" type="slidenum">
              <a:rPr lang="en-GB" smtClean="0"/>
              <a:pPr/>
              <a:t>‹#›</a:t>
            </a:fld>
            <a:endParaRPr lang="en-GB"/>
          </a:p>
        </p:txBody>
      </p:sp>
      <p:pic>
        <p:nvPicPr>
          <p:cNvPr id="5" name="Graphic 4" descr="Badge 1 with solid fill">
            <a:extLst>
              <a:ext uri="{FF2B5EF4-FFF2-40B4-BE49-F238E27FC236}">
                <a16:creationId xmlns:a16="http://schemas.microsoft.com/office/drawing/2014/main" id="{19D3BC54-63CF-7A7A-0FA9-A4AF06573C4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28725" y="1928068"/>
            <a:ext cx="914400" cy="914400"/>
          </a:xfrm>
          <a:prstGeom prst="rect">
            <a:avLst/>
          </a:prstGeom>
        </p:spPr>
      </p:pic>
      <p:pic>
        <p:nvPicPr>
          <p:cNvPr id="6" name="Graphic 5" descr="Badge 4 with solid fill">
            <a:extLst>
              <a:ext uri="{FF2B5EF4-FFF2-40B4-BE49-F238E27FC236}">
                <a16:creationId xmlns:a16="http://schemas.microsoft.com/office/drawing/2014/main" id="{53C6D67E-74B4-58D6-5F2A-E5CF27D7C88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83250" y="1928068"/>
            <a:ext cx="914400" cy="914400"/>
          </a:xfrm>
          <a:prstGeom prst="rect">
            <a:avLst/>
          </a:prstGeom>
        </p:spPr>
      </p:pic>
      <p:pic>
        <p:nvPicPr>
          <p:cNvPr id="7" name="Graphic 6" descr="Badge 3 with solid fill">
            <a:extLst>
              <a:ext uri="{FF2B5EF4-FFF2-40B4-BE49-F238E27FC236}">
                <a16:creationId xmlns:a16="http://schemas.microsoft.com/office/drawing/2014/main" id="{8E7DEB91-912B-A7BB-189A-A9FF9C0EA934}"/>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46025" y="1928068"/>
            <a:ext cx="914400" cy="914400"/>
          </a:xfrm>
          <a:prstGeom prst="rect">
            <a:avLst/>
          </a:prstGeom>
        </p:spPr>
      </p:pic>
      <p:pic>
        <p:nvPicPr>
          <p:cNvPr id="8" name="Graphic 7" descr="Badge with solid fill">
            <a:extLst>
              <a:ext uri="{FF2B5EF4-FFF2-40B4-BE49-F238E27FC236}">
                <a16:creationId xmlns:a16="http://schemas.microsoft.com/office/drawing/2014/main" id="{E0F7A6C1-7608-6BA3-02BC-8B6CC3B34FC8}"/>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213575" y="1927382"/>
            <a:ext cx="914400" cy="914400"/>
          </a:xfrm>
          <a:prstGeom prst="rect">
            <a:avLst/>
          </a:prstGeom>
        </p:spPr>
      </p:pic>
      <p:cxnSp>
        <p:nvCxnSpPr>
          <p:cNvPr id="9" name="Straight Connector 8">
            <a:extLst>
              <a:ext uri="{FF2B5EF4-FFF2-40B4-BE49-F238E27FC236}">
                <a16:creationId xmlns:a16="http://schemas.microsoft.com/office/drawing/2014/main" id="{EA800D3E-A89F-12E2-8178-A87E7141F057}"/>
              </a:ext>
            </a:extLst>
          </p:cNvPr>
          <p:cNvCxnSpPr/>
          <p:nvPr userDrawn="1"/>
        </p:nvCxnSpPr>
        <p:spPr>
          <a:xfrm>
            <a:off x="3270914" y="1212133"/>
            <a:ext cx="0" cy="48805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C7FCF89-2408-5528-DDB3-B4A748218188}"/>
              </a:ext>
            </a:extLst>
          </p:cNvPr>
          <p:cNvCxnSpPr/>
          <p:nvPr userDrawn="1"/>
        </p:nvCxnSpPr>
        <p:spPr>
          <a:xfrm>
            <a:off x="6119452" y="1212133"/>
            <a:ext cx="0" cy="48805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D5C11A-1EF3-CED5-1922-BDA00C1758A5}"/>
              </a:ext>
            </a:extLst>
          </p:cNvPr>
          <p:cNvCxnSpPr/>
          <p:nvPr userDrawn="1"/>
        </p:nvCxnSpPr>
        <p:spPr>
          <a:xfrm>
            <a:off x="8959312" y="1212133"/>
            <a:ext cx="0" cy="48805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EACF6060-D733-41D6-5F52-D3B9C3882F13}"/>
              </a:ext>
            </a:extLst>
          </p:cNvPr>
          <p:cNvSpPr>
            <a:spLocks noGrp="1"/>
          </p:cNvSpPr>
          <p:nvPr>
            <p:ph type="body" sz="quarter" idx="14"/>
          </p:nvPr>
        </p:nvSpPr>
        <p:spPr>
          <a:xfrm>
            <a:off x="448305" y="2842468"/>
            <a:ext cx="2606051" cy="479756"/>
          </a:xfrm>
        </p:spPr>
        <p:txBody>
          <a:bodyPr>
            <a:normAutofit/>
          </a:bodyPr>
          <a:lstStyle>
            <a:lvl1pPr marL="0" indent="0" algn="ctr">
              <a:buNone/>
              <a:defRPr sz="1800" b="1">
                <a:solidFill>
                  <a:schemeClr val="bg1">
                    <a:lumMod val="95000"/>
                  </a:schemeClr>
                </a:solidFill>
              </a:defRPr>
            </a:lvl1pPr>
          </a:lstStyle>
          <a:p>
            <a:pPr lvl="0"/>
            <a:endParaRPr lang="en-GB"/>
          </a:p>
        </p:txBody>
      </p:sp>
      <p:sp>
        <p:nvSpPr>
          <p:cNvPr id="13" name="Text Placeholder 3">
            <a:extLst>
              <a:ext uri="{FF2B5EF4-FFF2-40B4-BE49-F238E27FC236}">
                <a16:creationId xmlns:a16="http://schemas.microsoft.com/office/drawing/2014/main" id="{5F2B5B29-E99C-7906-9610-246E705325D1}"/>
              </a:ext>
            </a:extLst>
          </p:cNvPr>
          <p:cNvSpPr>
            <a:spLocks noGrp="1"/>
          </p:cNvSpPr>
          <p:nvPr>
            <p:ph type="body" sz="quarter" idx="15"/>
          </p:nvPr>
        </p:nvSpPr>
        <p:spPr>
          <a:xfrm>
            <a:off x="3391180" y="2841782"/>
            <a:ext cx="2606051" cy="479756"/>
          </a:xfrm>
        </p:spPr>
        <p:txBody>
          <a:bodyPr>
            <a:normAutofit/>
          </a:bodyPr>
          <a:lstStyle>
            <a:lvl1pPr marL="0" indent="0" algn="ctr">
              <a:buNone/>
              <a:defRPr sz="1800" b="1">
                <a:solidFill>
                  <a:schemeClr val="bg1">
                    <a:lumMod val="95000"/>
                  </a:schemeClr>
                </a:solidFill>
              </a:defRPr>
            </a:lvl1pPr>
          </a:lstStyle>
          <a:p>
            <a:pPr lvl="0"/>
            <a:endParaRPr lang="en-GB"/>
          </a:p>
        </p:txBody>
      </p:sp>
      <p:sp>
        <p:nvSpPr>
          <p:cNvPr id="14" name="Text Placeholder 3">
            <a:extLst>
              <a:ext uri="{FF2B5EF4-FFF2-40B4-BE49-F238E27FC236}">
                <a16:creationId xmlns:a16="http://schemas.microsoft.com/office/drawing/2014/main" id="{73A6D2C9-C8CD-FD4F-85DE-1487412F99D2}"/>
              </a:ext>
            </a:extLst>
          </p:cNvPr>
          <p:cNvSpPr>
            <a:spLocks noGrp="1"/>
          </p:cNvSpPr>
          <p:nvPr>
            <p:ph type="body" sz="quarter" idx="16"/>
          </p:nvPr>
        </p:nvSpPr>
        <p:spPr>
          <a:xfrm>
            <a:off x="6248725" y="2841782"/>
            <a:ext cx="2606051" cy="479756"/>
          </a:xfrm>
        </p:spPr>
        <p:txBody>
          <a:bodyPr>
            <a:normAutofit/>
          </a:bodyPr>
          <a:lstStyle>
            <a:lvl1pPr marL="0" indent="0" algn="ctr">
              <a:buNone/>
              <a:defRPr sz="1800" b="1">
                <a:solidFill>
                  <a:schemeClr val="bg1">
                    <a:lumMod val="95000"/>
                  </a:schemeClr>
                </a:solidFill>
              </a:defRPr>
            </a:lvl1pPr>
          </a:lstStyle>
          <a:p>
            <a:pPr lvl="0"/>
            <a:endParaRPr lang="en-GB"/>
          </a:p>
        </p:txBody>
      </p:sp>
      <p:sp>
        <p:nvSpPr>
          <p:cNvPr id="15" name="Text Placeholder 3">
            <a:extLst>
              <a:ext uri="{FF2B5EF4-FFF2-40B4-BE49-F238E27FC236}">
                <a16:creationId xmlns:a16="http://schemas.microsoft.com/office/drawing/2014/main" id="{5DBF9A35-D356-DCBF-58EE-0FD53448D620}"/>
              </a:ext>
            </a:extLst>
          </p:cNvPr>
          <p:cNvSpPr>
            <a:spLocks noGrp="1"/>
          </p:cNvSpPr>
          <p:nvPr>
            <p:ph type="body" sz="quarter" idx="17"/>
          </p:nvPr>
        </p:nvSpPr>
        <p:spPr>
          <a:xfrm>
            <a:off x="9129694" y="2841782"/>
            <a:ext cx="2606051" cy="479756"/>
          </a:xfrm>
        </p:spPr>
        <p:txBody>
          <a:bodyPr>
            <a:normAutofit/>
          </a:bodyPr>
          <a:lstStyle>
            <a:lvl1pPr marL="0" indent="0" algn="ctr">
              <a:buNone/>
              <a:defRPr sz="1800" b="1">
                <a:solidFill>
                  <a:schemeClr val="bg1">
                    <a:lumMod val="95000"/>
                  </a:schemeClr>
                </a:solidFill>
              </a:defRPr>
            </a:lvl1pPr>
          </a:lstStyle>
          <a:p>
            <a:pPr lvl="0"/>
            <a:endParaRPr lang="en-GB"/>
          </a:p>
        </p:txBody>
      </p:sp>
      <p:sp>
        <p:nvSpPr>
          <p:cNvPr id="16" name="Text Placeholder 3">
            <a:extLst>
              <a:ext uri="{FF2B5EF4-FFF2-40B4-BE49-F238E27FC236}">
                <a16:creationId xmlns:a16="http://schemas.microsoft.com/office/drawing/2014/main" id="{8CBBA30A-7EEE-9254-57A4-51CC1BF97C4D}"/>
              </a:ext>
            </a:extLst>
          </p:cNvPr>
          <p:cNvSpPr>
            <a:spLocks noGrp="1"/>
          </p:cNvSpPr>
          <p:nvPr>
            <p:ph type="body" sz="quarter" idx="18"/>
          </p:nvPr>
        </p:nvSpPr>
        <p:spPr>
          <a:xfrm>
            <a:off x="470524" y="3538857"/>
            <a:ext cx="2606051" cy="479756"/>
          </a:xfrm>
        </p:spPr>
        <p:txBody>
          <a:bodyPr>
            <a:normAutofit/>
          </a:bodyPr>
          <a:lstStyle>
            <a:lvl1pPr marL="0" indent="0" algn="ctr">
              <a:lnSpc>
                <a:spcPts val="2200"/>
              </a:lnSpc>
              <a:spcBef>
                <a:spcPts val="0"/>
              </a:spcBef>
              <a:buNone/>
              <a:defRPr sz="1400" b="0">
                <a:solidFill>
                  <a:schemeClr val="bg1">
                    <a:lumMod val="95000"/>
                  </a:schemeClr>
                </a:solidFill>
              </a:defRPr>
            </a:lvl1pPr>
          </a:lstStyle>
          <a:p>
            <a:pPr lvl="0"/>
            <a:endParaRPr lang="en-GB"/>
          </a:p>
        </p:txBody>
      </p:sp>
      <p:sp>
        <p:nvSpPr>
          <p:cNvPr id="17" name="Text Placeholder 3">
            <a:extLst>
              <a:ext uri="{FF2B5EF4-FFF2-40B4-BE49-F238E27FC236}">
                <a16:creationId xmlns:a16="http://schemas.microsoft.com/office/drawing/2014/main" id="{B0E7BB86-B84C-336F-EEEA-B58D1C916394}"/>
              </a:ext>
            </a:extLst>
          </p:cNvPr>
          <p:cNvSpPr>
            <a:spLocks noGrp="1"/>
          </p:cNvSpPr>
          <p:nvPr>
            <p:ph type="body" sz="quarter" idx="19"/>
          </p:nvPr>
        </p:nvSpPr>
        <p:spPr>
          <a:xfrm>
            <a:off x="3396497" y="3540866"/>
            <a:ext cx="2606051" cy="479756"/>
          </a:xfrm>
        </p:spPr>
        <p:txBody>
          <a:bodyPr>
            <a:normAutofit/>
          </a:bodyPr>
          <a:lstStyle>
            <a:lvl1pPr marL="0" indent="0" algn="ctr">
              <a:lnSpc>
                <a:spcPts val="2200"/>
              </a:lnSpc>
              <a:spcBef>
                <a:spcPts val="0"/>
              </a:spcBef>
              <a:buNone/>
              <a:defRPr sz="1400" b="0">
                <a:solidFill>
                  <a:schemeClr val="bg1">
                    <a:lumMod val="95000"/>
                  </a:schemeClr>
                </a:solidFill>
              </a:defRPr>
            </a:lvl1pPr>
          </a:lstStyle>
          <a:p>
            <a:pPr lvl="0"/>
            <a:endParaRPr lang="en-GB"/>
          </a:p>
        </p:txBody>
      </p:sp>
      <p:sp>
        <p:nvSpPr>
          <p:cNvPr id="18" name="Text Placeholder 3">
            <a:extLst>
              <a:ext uri="{FF2B5EF4-FFF2-40B4-BE49-F238E27FC236}">
                <a16:creationId xmlns:a16="http://schemas.microsoft.com/office/drawing/2014/main" id="{28F815E9-B4AE-258A-E7FE-F123A42D6F9F}"/>
              </a:ext>
            </a:extLst>
          </p:cNvPr>
          <p:cNvSpPr>
            <a:spLocks noGrp="1"/>
          </p:cNvSpPr>
          <p:nvPr>
            <p:ph type="body" sz="quarter" idx="20"/>
          </p:nvPr>
        </p:nvSpPr>
        <p:spPr>
          <a:xfrm>
            <a:off x="6266639" y="3538857"/>
            <a:ext cx="2606051" cy="479756"/>
          </a:xfrm>
        </p:spPr>
        <p:txBody>
          <a:bodyPr>
            <a:normAutofit/>
          </a:bodyPr>
          <a:lstStyle>
            <a:lvl1pPr marL="0" indent="0" algn="ctr">
              <a:lnSpc>
                <a:spcPts val="2200"/>
              </a:lnSpc>
              <a:spcBef>
                <a:spcPts val="0"/>
              </a:spcBef>
              <a:buNone/>
              <a:defRPr sz="1400" b="0">
                <a:solidFill>
                  <a:schemeClr val="bg1">
                    <a:lumMod val="95000"/>
                  </a:schemeClr>
                </a:solidFill>
              </a:defRPr>
            </a:lvl1pPr>
          </a:lstStyle>
          <a:p>
            <a:pPr lvl="0"/>
            <a:endParaRPr lang="en-GB"/>
          </a:p>
        </p:txBody>
      </p:sp>
      <p:sp>
        <p:nvSpPr>
          <p:cNvPr id="19" name="Text Placeholder 3">
            <a:extLst>
              <a:ext uri="{FF2B5EF4-FFF2-40B4-BE49-F238E27FC236}">
                <a16:creationId xmlns:a16="http://schemas.microsoft.com/office/drawing/2014/main" id="{2589B2FE-3713-95D4-19F2-01B55E7A7AED}"/>
              </a:ext>
            </a:extLst>
          </p:cNvPr>
          <p:cNvSpPr>
            <a:spLocks noGrp="1"/>
          </p:cNvSpPr>
          <p:nvPr>
            <p:ph type="body" sz="quarter" idx="21"/>
          </p:nvPr>
        </p:nvSpPr>
        <p:spPr>
          <a:xfrm>
            <a:off x="9137424" y="3540866"/>
            <a:ext cx="2606051" cy="479756"/>
          </a:xfrm>
        </p:spPr>
        <p:txBody>
          <a:bodyPr>
            <a:normAutofit/>
          </a:bodyPr>
          <a:lstStyle>
            <a:lvl1pPr marL="0" indent="0" algn="ctr">
              <a:lnSpc>
                <a:spcPts val="2200"/>
              </a:lnSpc>
              <a:spcBef>
                <a:spcPts val="0"/>
              </a:spcBef>
              <a:buNone/>
              <a:defRPr sz="1400" b="0">
                <a:solidFill>
                  <a:schemeClr val="bg1">
                    <a:lumMod val="95000"/>
                  </a:schemeClr>
                </a:solidFill>
              </a:defRPr>
            </a:lvl1pPr>
          </a:lstStyle>
          <a:p>
            <a:pPr lvl="0"/>
            <a:endParaRPr lang="en-GB"/>
          </a:p>
        </p:txBody>
      </p:sp>
    </p:spTree>
    <p:extLst>
      <p:ext uri="{BB962C8B-B14F-4D97-AF65-F5344CB8AC3E}">
        <p14:creationId xmlns:p14="http://schemas.microsoft.com/office/powerpoint/2010/main" val="3709921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statem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BC4573-25A2-B305-6982-7313ABB38E0B}"/>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787F44F7-1CCB-9D7C-CC5D-F880170A4251}"/>
              </a:ext>
            </a:extLst>
          </p:cNvPr>
          <p:cNvSpPr>
            <a:spLocks noGrp="1"/>
          </p:cNvSpPr>
          <p:nvPr>
            <p:ph type="sldNum" sz="quarter" idx="11"/>
          </p:nvPr>
        </p:nvSpPr>
        <p:spPr/>
        <p:txBody>
          <a:bodyPr/>
          <a:lstStyle/>
          <a:p>
            <a:fld id="{901FD323-597B-499B-82A7-61128B369A77}" type="slidenum">
              <a:rPr lang="en-GB" smtClean="0"/>
              <a:pPr/>
              <a:t>‹#›</a:t>
            </a:fld>
            <a:endParaRPr lang="en-GB"/>
          </a:p>
        </p:txBody>
      </p:sp>
      <p:pic>
        <p:nvPicPr>
          <p:cNvPr id="5" name="Graphic 4">
            <a:extLst>
              <a:ext uri="{FF2B5EF4-FFF2-40B4-BE49-F238E27FC236}">
                <a16:creationId xmlns:a16="http://schemas.microsoft.com/office/drawing/2014/main" id="{090AFA04-1BF0-D89A-F7B3-4AB0EA739783}"/>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 uri="{96DAC541-7B7A-43D3-8B79-37D633B846F1}">
                <asvg:svgBlip xmlns:asvg="http://schemas.microsoft.com/office/drawing/2016/SVG/main" r:embed="rId3"/>
              </a:ext>
            </a:extLst>
          </a:blip>
          <a:srcRect l="13438" r="27292" b="40083"/>
          <a:stretch/>
        </p:blipFill>
        <p:spPr>
          <a:xfrm flipH="1">
            <a:off x="6772273" y="1756540"/>
            <a:ext cx="5419725" cy="5143500"/>
          </a:xfrm>
          <a:prstGeom prst="rect">
            <a:avLst/>
          </a:prstGeom>
        </p:spPr>
      </p:pic>
      <p:sp>
        <p:nvSpPr>
          <p:cNvPr id="7" name="Half Frame 6">
            <a:extLst>
              <a:ext uri="{FF2B5EF4-FFF2-40B4-BE49-F238E27FC236}">
                <a16:creationId xmlns:a16="http://schemas.microsoft.com/office/drawing/2014/main" id="{B9D2E860-A48B-B4A8-4F0C-7F61F809BB5B}"/>
              </a:ext>
            </a:extLst>
          </p:cNvPr>
          <p:cNvSpPr/>
          <p:nvPr userDrawn="1"/>
        </p:nvSpPr>
        <p:spPr>
          <a:xfrm rot="16200000" flipH="1">
            <a:off x="2049726" y="1526396"/>
            <a:ext cx="743426" cy="743426"/>
          </a:xfrm>
          <a:prstGeom prst="halfFrame">
            <a:avLst>
              <a:gd name="adj1" fmla="val 14469"/>
              <a:gd name="adj2" fmla="val 14131"/>
            </a:avLst>
          </a:prstGeom>
          <a:solidFill>
            <a:srgbClr val="EC0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Half Frame 7">
            <a:extLst>
              <a:ext uri="{FF2B5EF4-FFF2-40B4-BE49-F238E27FC236}">
                <a16:creationId xmlns:a16="http://schemas.microsoft.com/office/drawing/2014/main" id="{1A32DEF4-A55C-2732-2FD9-B1DA3F74FAB6}"/>
              </a:ext>
            </a:extLst>
          </p:cNvPr>
          <p:cNvSpPr/>
          <p:nvPr userDrawn="1"/>
        </p:nvSpPr>
        <p:spPr>
          <a:xfrm rot="5400000" flipH="1">
            <a:off x="9221048" y="4494993"/>
            <a:ext cx="743426" cy="743426"/>
          </a:xfrm>
          <a:prstGeom prst="halfFrame">
            <a:avLst>
              <a:gd name="adj1" fmla="val 14469"/>
              <a:gd name="adj2" fmla="val 14131"/>
            </a:avLst>
          </a:prstGeom>
          <a:solidFill>
            <a:srgbClr val="EC0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 Placeholder 3">
            <a:extLst>
              <a:ext uri="{FF2B5EF4-FFF2-40B4-BE49-F238E27FC236}">
                <a16:creationId xmlns:a16="http://schemas.microsoft.com/office/drawing/2014/main" id="{5478CB97-D7F5-E92A-3666-3713FDD7FBC0}"/>
              </a:ext>
            </a:extLst>
          </p:cNvPr>
          <p:cNvSpPr>
            <a:spLocks noGrp="1"/>
          </p:cNvSpPr>
          <p:nvPr>
            <p:ph type="body" sz="quarter" idx="17"/>
          </p:nvPr>
        </p:nvSpPr>
        <p:spPr>
          <a:xfrm>
            <a:off x="2496874" y="2055043"/>
            <a:ext cx="7014771" cy="2686639"/>
          </a:xfrm>
        </p:spPr>
        <p:txBody>
          <a:bodyPr>
            <a:normAutofit/>
          </a:bodyPr>
          <a:lstStyle>
            <a:lvl1pPr marL="0" indent="0" algn="ctr">
              <a:lnSpc>
                <a:spcPts val="5000"/>
              </a:lnSpc>
              <a:buNone/>
              <a:defRPr sz="4000">
                <a:solidFill>
                  <a:schemeClr val="bg1"/>
                </a:solidFill>
              </a:defRPr>
            </a:lvl1pPr>
          </a:lstStyle>
          <a:p>
            <a:pPr lvl="0"/>
            <a:endParaRPr lang="en-GB"/>
          </a:p>
        </p:txBody>
      </p:sp>
    </p:spTree>
    <p:extLst>
      <p:ext uri="{BB962C8B-B14F-4D97-AF65-F5344CB8AC3E}">
        <p14:creationId xmlns:p14="http://schemas.microsoft.com/office/powerpoint/2010/main" val="1087641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BC4573-25A2-B305-6982-7313ABB38E0B}"/>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787F44F7-1CCB-9D7C-CC5D-F880170A4251}"/>
              </a:ext>
            </a:extLst>
          </p:cNvPr>
          <p:cNvSpPr>
            <a:spLocks noGrp="1"/>
          </p:cNvSpPr>
          <p:nvPr>
            <p:ph type="sldNum" sz="quarter" idx="11"/>
          </p:nvPr>
        </p:nvSpPr>
        <p:spPr/>
        <p:txBody>
          <a:bodyPr/>
          <a:lstStyle/>
          <a:p>
            <a:fld id="{901FD323-597B-499B-82A7-61128B369A77}" type="slidenum">
              <a:rPr lang="en-GB" smtClean="0"/>
              <a:pPr/>
              <a:t>‹#›</a:t>
            </a:fld>
            <a:endParaRPr lang="en-GB"/>
          </a:p>
        </p:txBody>
      </p:sp>
      <p:pic>
        <p:nvPicPr>
          <p:cNvPr id="5" name="Graphic 4">
            <a:extLst>
              <a:ext uri="{FF2B5EF4-FFF2-40B4-BE49-F238E27FC236}">
                <a16:creationId xmlns:a16="http://schemas.microsoft.com/office/drawing/2014/main" id="{090AFA04-1BF0-D89A-F7B3-4AB0EA739783}"/>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 uri="{96DAC541-7B7A-43D3-8B79-37D633B846F1}">
                <asvg:svgBlip xmlns:asvg="http://schemas.microsoft.com/office/drawing/2016/SVG/main" r:embed="rId3"/>
              </a:ext>
            </a:extLst>
          </a:blip>
          <a:srcRect l="13438" r="27292" b="40083"/>
          <a:stretch/>
        </p:blipFill>
        <p:spPr>
          <a:xfrm flipH="1">
            <a:off x="6772273" y="1756540"/>
            <a:ext cx="5419725" cy="5143500"/>
          </a:xfrm>
          <a:prstGeom prst="rect">
            <a:avLst/>
          </a:prstGeom>
        </p:spPr>
      </p:pic>
      <p:sp>
        <p:nvSpPr>
          <p:cNvPr id="6" name="Text Placeholder 3">
            <a:extLst>
              <a:ext uri="{FF2B5EF4-FFF2-40B4-BE49-F238E27FC236}">
                <a16:creationId xmlns:a16="http://schemas.microsoft.com/office/drawing/2014/main" id="{38651438-E437-D812-4C08-1282345F6E22}"/>
              </a:ext>
            </a:extLst>
          </p:cNvPr>
          <p:cNvSpPr>
            <a:spLocks noGrp="1"/>
          </p:cNvSpPr>
          <p:nvPr>
            <p:ph type="body" sz="quarter" idx="17"/>
          </p:nvPr>
        </p:nvSpPr>
        <p:spPr>
          <a:xfrm>
            <a:off x="2496874" y="2055043"/>
            <a:ext cx="7014771" cy="2686639"/>
          </a:xfrm>
        </p:spPr>
        <p:txBody>
          <a:bodyPr>
            <a:normAutofit/>
          </a:bodyPr>
          <a:lstStyle>
            <a:lvl1pPr marL="0" indent="0" algn="ctr">
              <a:lnSpc>
                <a:spcPts val="8000"/>
              </a:lnSpc>
              <a:buNone/>
              <a:defRPr sz="7200">
                <a:solidFill>
                  <a:schemeClr val="bg1"/>
                </a:solidFill>
              </a:defRPr>
            </a:lvl1pPr>
          </a:lstStyle>
          <a:p>
            <a:pPr lvl="0"/>
            <a:endParaRPr lang="en-GB"/>
          </a:p>
        </p:txBody>
      </p:sp>
    </p:spTree>
    <p:extLst>
      <p:ext uri="{BB962C8B-B14F-4D97-AF65-F5344CB8AC3E}">
        <p14:creationId xmlns:p14="http://schemas.microsoft.com/office/powerpoint/2010/main" val="1767809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48FF-1C76-8649-70CA-C44754E443A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609D08A6-41D0-45F0-F5E0-1A2CF5D0FA60}"/>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C47D5CAB-44C3-497C-B583-FE0F73F50CEE}"/>
              </a:ext>
            </a:extLst>
          </p:cNvPr>
          <p:cNvSpPr>
            <a:spLocks noGrp="1"/>
          </p:cNvSpPr>
          <p:nvPr>
            <p:ph type="sldNum" sz="quarter" idx="11"/>
          </p:nvPr>
        </p:nvSpPr>
        <p:spPr/>
        <p:txBody>
          <a:bodyPr/>
          <a:lstStyle/>
          <a:p>
            <a:fld id="{901FD323-597B-499B-82A7-61128B369A77}" type="slidenum">
              <a:rPr lang="en-GB" smtClean="0"/>
              <a:pPr/>
              <a:t>‹#›</a:t>
            </a:fld>
            <a:endParaRPr lang="en-GB"/>
          </a:p>
        </p:txBody>
      </p:sp>
    </p:spTree>
    <p:extLst>
      <p:ext uri="{BB962C8B-B14F-4D97-AF65-F5344CB8AC3E}">
        <p14:creationId xmlns:p14="http://schemas.microsoft.com/office/powerpoint/2010/main" val="3937915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1B3AB-B8EC-E13C-D8FD-F4F569705297}"/>
              </a:ext>
            </a:extLst>
          </p:cNvPr>
          <p:cNvSpPr>
            <a:spLocks noGrp="1"/>
          </p:cNvSpPr>
          <p:nvPr>
            <p:ph type="title"/>
          </p:nvPr>
        </p:nvSpPr>
        <p:spPr>
          <a:xfrm>
            <a:off x="1411489" y="290491"/>
            <a:ext cx="6997015" cy="603001"/>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F5DE167E-7EEA-A849-EBCF-56531DEE251E}"/>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9D37E87-0EF2-0453-27F5-42E5B8A0DC22}"/>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object 8">
            <a:extLst>
              <a:ext uri="{FF2B5EF4-FFF2-40B4-BE49-F238E27FC236}">
                <a16:creationId xmlns:a16="http://schemas.microsoft.com/office/drawing/2014/main" id="{FEF64776-21EA-7E99-BCDE-E58CD73C4781}"/>
              </a:ext>
            </a:extLst>
          </p:cNvPr>
          <p:cNvSpPr/>
          <p:nvPr userDrawn="1"/>
        </p:nvSpPr>
        <p:spPr>
          <a:xfrm>
            <a:off x="0" y="0"/>
            <a:ext cx="1167982" cy="2330210"/>
          </a:xfrm>
          <a:custGeom>
            <a:avLst/>
            <a:gdLst/>
            <a:ahLst/>
            <a:cxnLst/>
            <a:rect l="l" t="t" r="r" b="b"/>
            <a:pathLst>
              <a:path w="2706370" h="5399405">
                <a:moveTo>
                  <a:pt x="0" y="0"/>
                </a:moveTo>
                <a:lnTo>
                  <a:pt x="0" y="1443652"/>
                </a:lnTo>
                <a:lnTo>
                  <a:pt x="1247407" y="2688713"/>
                </a:lnTo>
                <a:lnTo>
                  <a:pt x="1247407" y="2694577"/>
                </a:lnTo>
                <a:lnTo>
                  <a:pt x="0" y="3939178"/>
                </a:lnTo>
                <a:lnTo>
                  <a:pt x="0" y="5399196"/>
                </a:lnTo>
                <a:lnTo>
                  <a:pt x="1250297" y="4149423"/>
                </a:lnTo>
                <a:lnTo>
                  <a:pt x="1250297" y="4143538"/>
                </a:lnTo>
                <a:lnTo>
                  <a:pt x="2705938" y="2689247"/>
                </a:lnTo>
                <a:lnTo>
                  <a:pt x="1250297" y="1234161"/>
                </a:lnTo>
                <a:lnTo>
                  <a:pt x="0" y="0"/>
                </a:lnTo>
                <a:close/>
              </a:path>
            </a:pathLst>
          </a:custGeom>
          <a:solidFill>
            <a:srgbClr val="302D42"/>
          </a:solidFill>
        </p:spPr>
        <p:txBody>
          <a:bodyPr wrap="square" lIns="0" tIns="0" rIns="0" bIns="0" rtlCol="0"/>
          <a:lstStyle/>
          <a:p>
            <a:endParaRPr>
              <a:solidFill>
                <a:srgbClr val="FF5E01"/>
              </a:solidFill>
            </a:endParaRPr>
          </a:p>
        </p:txBody>
      </p:sp>
      <p:sp>
        <p:nvSpPr>
          <p:cNvPr id="13" name="Text Placeholder 2">
            <a:extLst>
              <a:ext uri="{FF2B5EF4-FFF2-40B4-BE49-F238E27FC236}">
                <a16:creationId xmlns:a16="http://schemas.microsoft.com/office/drawing/2014/main" id="{11601D61-EFCE-A97A-461C-30F98C5A54E9}"/>
              </a:ext>
            </a:extLst>
          </p:cNvPr>
          <p:cNvSpPr>
            <a:spLocks noGrp="1"/>
          </p:cNvSpPr>
          <p:nvPr>
            <p:ph type="body" sz="quarter" idx="23"/>
          </p:nvPr>
        </p:nvSpPr>
        <p:spPr>
          <a:xfrm>
            <a:off x="1411489" y="1390650"/>
            <a:ext cx="9367215" cy="843217"/>
          </a:xfrm>
        </p:spPr>
        <p:txBody>
          <a:bodyPr>
            <a:norm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14" name="Text Placeholder 2">
            <a:extLst>
              <a:ext uri="{FF2B5EF4-FFF2-40B4-BE49-F238E27FC236}">
                <a16:creationId xmlns:a16="http://schemas.microsoft.com/office/drawing/2014/main" id="{A3B47FDB-BD7E-F314-A7A8-EA44B6908961}"/>
              </a:ext>
            </a:extLst>
          </p:cNvPr>
          <p:cNvSpPr>
            <a:spLocks noGrp="1"/>
          </p:cNvSpPr>
          <p:nvPr>
            <p:ph type="body" sz="quarter" idx="24"/>
          </p:nvPr>
        </p:nvSpPr>
        <p:spPr>
          <a:xfrm>
            <a:off x="1411489" y="2500063"/>
            <a:ext cx="4474960" cy="3256981"/>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4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15" name="Text Placeholder 2">
            <a:extLst>
              <a:ext uri="{FF2B5EF4-FFF2-40B4-BE49-F238E27FC236}">
                <a16:creationId xmlns:a16="http://schemas.microsoft.com/office/drawing/2014/main" id="{646F0519-15D9-BC71-6700-4AB3A8971809}"/>
              </a:ext>
            </a:extLst>
          </p:cNvPr>
          <p:cNvSpPr>
            <a:spLocks noGrp="1"/>
          </p:cNvSpPr>
          <p:nvPr>
            <p:ph type="body" sz="quarter" idx="25"/>
          </p:nvPr>
        </p:nvSpPr>
        <p:spPr>
          <a:xfrm>
            <a:off x="6305551" y="2496423"/>
            <a:ext cx="4473153" cy="3256981"/>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4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Tree>
    <p:extLst>
      <p:ext uri="{BB962C8B-B14F-4D97-AF65-F5344CB8AC3E}">
        <p14:creationId xmlns:p14="http://schemas.microsoft.com/office/powerpoint/2010/main" val="2511583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1B3AB-B8EC-E13C-D8FD-F4F569705297}"/>
              </a:ext>
            </a:extLst>
          </p:cNvPr>
          <p:cNvSpPr>
            <a:spLocks noGrp="1"/>
          </p:cNvSpPr>
          <p:nvPr>
            <p:ph type="title"/>
          </p:nvPr>
        </p:nvSpPr>
        <p:spPr>
          <a:xfrm>
            <a:off x="1411489" y="290491"/>
            <a:ext cx="6435307" cy="603001"/>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F5DE167E-7EEA-A849-EBCF-56531DEE251E}"/>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9D37E87-0EF2-0453-27F5-42E5B8A0DC22}"/>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object 8">
            <a:extLst>
              <a:ext uri="{FF2B5EF4-FFF2-40B4-BE49-F238E27FC236}">
                <a16:creationId xmlns:a16="http://schemas.microsoft.com/office/drawing/2014/main" id="{FEF64776-21EA-7E99-BCDE-E58CD73C4781}"/>
              </a:ext>
            </a:extLst>
          </p:cNvPr>
          <p:cNvSpPr/>
          <p:nvPr userDrawn="1"/>
        </p:nvSpPr>
        <p:spPr>
          <a:xfrm>
            <a:off x="0" y="0"/>
            <a:ext cx="1167982" cy="2330210"/>
          </a:xfrm>
          <a:custGeom>
            <a:avLst/>
            <a:gdLst/>
            <a:ahLst/>
            <a:cxnLst/>
            <a:rect l="l" t="t" r="r" b="b"/>
            <a:pathLst>
              <a:path w="2706370" h="5399405">
                <a:moveTo>
                  <a:pt x="0" y="0"/>
                </a:moveTo>
                <a:lnTo>
                  <a:pt x="0" y="1443652"/>
                </a:lnTo>
                <a:lnTo>
                  <a:pt x="1247407" y="2688713"/>
                </a:lnTo>
                <a:lnTo>
                  <a:pt x="1247407" y="2694577"/>
                </a:lnTo>
                <a:lnTo>
                  <a:pt x="0" y="3939178"/>
                </a:lnTo>
                <a:lnTo>
                  <a:pt x="0" y="5399196"/>
                </a:lnTo>
                <a:lnTo>
                  <a:pt x="1250297" y="4149423"/>
                </a:lnTo>
                <a:lnTo>
                  <a:pt x="1250297" y="4143538"/>
                </a:lnTo>
                <a:lnTo>
                  <a:pt x="2705938" y="2689247"/>
                </a:lnTo>
                <a:lnTo>
                  <a:pt x="1250297" y="1234161"/>
                </a:lnTo>
                <a:lnTo>
                  <a:pt x="0" y="0"/>
                </a:lnTo>
                <a:close/>
              </a:path>
            </a:pathLst>
          </a:custGeom>
          <a:solidFill>
            <a:srgbClr val="302D42"/>
          </a:solidFill>
        </p:spPr>
        <p:txBody>
          <a:bodyPr wrap="square" lIns="0" tIns="0" rIns="0" bIns="0" rtlCol="0"/>
          <a:lstStyle/>
          <a:p>
            <a:endParaRPr>
              <a:solidFill>
                <a:srgbClr val="FF5E01"/>
              </a:solidFill>
            </a:endParaRPr>
          </a:p>
        </p:txBody>
      </p:sp>
      <p:sp>
        <p:nvSpPr>
          <p:cNvPr id="6" name="Text Placeholder 2">
            <a:extLst>
              <a:ext uri="{FF2B5EF4-FFF2-40B4-BE49-F238E27FC236}">
                <a16:creationId xmlns:a16="http://schemas.microsoft.com/office/drawing/2014/main" id="{3174417E-4939-8545-E9C5-9A688105B193}"/>
              </a:ext>
            </a:extLst>
          </p:cNvPr>
          <p:cNvSpPr>
            <a:spLocks noGrp="1"/>
          </p:cNvSpPr>
          <p:nvPr>
            <p:ph type="body" sz="quarter" idx="24"/>
          </p:nvPr>
        </p:nvSpPr>
        <p:spPr>
          <a:xfrm>
            <a:off x="1411489" y="2561357"/>
            <a:ext cx="2931908" cy="3195687"/>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4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7" name="Text Placeholder 2">
            <a:extLst>
              <a:ext uri="{FF2B5EF4-FFF2-40B4-BE49-F238E27FC236}">
                <a16:creationId xmlns:a16="http://schemas.microsoft.com/office/drawing/2014/main" id="{5E68070C-47EE-1939-5CB9-1D6F3E864596}"/>
              </a:ext>
            </a:extLst>
          </p:cNvPr>
          <p:cNvSpPr>
            <a:spLocks noGrp="1"/>
          </p:cNvSpPr>
          <p:nvPr>
            <p:ph type="body" sz="quarter" idx="25"/>
          </p:nvPr>
        </p:nvSpPr>
        <p:spPr>
          <a:xfrm>
            <a:off x="7846796" y="2561356"/>
            <a:ext cx="2931908" cy="3195687"/>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4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8" name="Text Placeholder 2">
            <a:extLst>
              <a:ext uri="{FF2B5EF4-FFF2-40B4-BE49-F238E27FC236}">
                <a16:creationId xmlns:a16="http://schemas.microsoft.com/office/drawing/2014/main" id="{3FEF3F96-C9ED-A124-A08C-2DE842F7BB2B}"/>
              </a:ext>
            </a:extLst>
          </p:cNvPr>
          <p:cNvSpPr>
            <a:spLocks noGrp="1"/>
          </p:cNvSpPr>
          <p:nvPr>
            <p:ph type="body" sz="quarter" idx="26"/>
          </p:nvPr>
        </p:nvSpPr>
        <p:spPr>
          <a:xfrm>
            <a:off x="4630046" y="2560892"/>
            <a:ext cx="2931908" cy="3195687"/>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4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9" name="Text Placeholder 2">
            <a:extLst>
              <a:ext uri="{FF2B5EF4-FFF2-40B4-BE49-F238E27FC236}">
                <a16:creationId xmlns:a16="http://schemas.microsoft.com/office/drawing/2014/main" id="{C716DDA9-D216-1C84-E310-724BD9424DAC}"/>
              </a:ext>
            </a:extLst>
          </p:cNvPr>
          <p:cNvSpPr>
            <a:spLocks noGrp="1"/>
          </p:cNvSpPr>
          <p:nvPr>
            <p:ph type="body" sz="quarter" idx="23"/>
          </p:nvPr>
        </p:nvSpPr>
        <p:spPr>
          <a:xfrm>
            <a:off x="1411489" y="1390650"/>
            <a:ext cx="9367215" cy="843217"/>
          </a:xfrm>
        </p:spPr>
        <p:txBody>
          <a:bodyPr>
            <a:norm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Tree>
    <p:extLst>
      <p:ext uri="{BB962C8B-B14F-4D97-AF65-F5344CB8AC3E}">
        <p14:creationId xmlns:p14="http://schemas.microsoft.com/office/powerpoint/2010/main" val="4105883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99EC-E076-B4C8-62CC-FC6AF3203587}"/>
              </a:ext>
            </a:extLst>
          </p:cNvPr>
          <p:cNvSpPr>
            <a:spLocks noGrp="1"/>
          </p:cNvSpPr>
          <p:nvPr>
            <p:ph type="title"/>
          </p:nvPr>
        </p:nvSpPr>
        <p:spPr>
          <a:xfrm>
            <a:off x="457201" y="290491"/>
            <a:ext cx="6367112" cy="603001"/>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40F6EB35-D692-B6D4-DF73-247070099F0C}"/>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5FCF0FCF-6D57-AD13-A669-3B997E328369}"/>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7" name="Text Placeholder 2">
            <a:extLst>
              <a:ext uri="{FF2B5EF4-FFF2-40B4-BE49-F238E27FC236}">
                <a16:creationId xmlns:a16="http://schemas.microsoft.com/office/drawing/2014/main" id="{6F5392D8-32FA-10F4-F6CF-559174DB8AFF}"/>
              </a:ext>
            </a:extLst>
          </p:cNvPr>
          <p:cNvSpPr>
            <a:spLocks noGrp="1"/>
          </p:cNvSpPr>
          <p:nvPr>
            <p:ph type="body" sz="quarter" idx="24"/>
          </p:nvPr>
        </p:nvSpPr>
        <p:spPr>
          <a:xfrm>
            <a:off x="457201" y="1428751"/>
            <a:ext cx="6367111" cy="4328294"/>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6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8" name="Right Triangle 7">
            <a:extLst>
              <a:ext uri="{FF2B5EF4-FFF2-40B4-BE49-F238E27FC236}">
                <a16:creationId xmlns:a16="http://schemas.microsoft.com/office/drawing/2014/main" id="{350E1B97-A37F-E103-6EED-72CF4CC997C0}"/>
              </a:ext>
            </a:extLst>
          </p:cNvPr>
          <p:cNvSpPr/>
          <p:nvPr userDrawn="1"/>
        </p:nvSpPr>
        <p:spPr>
          <a:xfrm rot="10800000">
            <a:off x="7863706" y="0"/>
            <a:ext cx="4328294" cy="4328294"/>
          </a:xfrm>
          <a:prstGeom prst="rtTriangle">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9771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B32E-AFF4-4529-5CE7-8345F2027F78}"/>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989E9FB8-80B7-F934-C122-5C626384815E}"/>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4B54CC1B-1959-6663-F739-E601A0FC7F92}"/>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Half Frame 4">
            <a:extLst>
              <a:ext uri="{FF2B5EF4-FFF2-40B4-BE49-F238E27FC236}">
                <a16:creationId xmlns:a16="http://schemas.microsoft.com/office/drawing/2014/main" id="{B80B8D23-C456-051E-A412-7493CDCDA26C}"/>
              </a:ext>
            </a:extLst>
          </p:cNvPr>
          <p:cNvSpPr/>
          <p:nvPr userDrawn="1"/>
        </p:nvSpPr>
        <p:spPr>
          <a:xfrm rot="5400000" flipH="1">
            <a:off x="9501883" y="4201151"/>
            <a:ext cx="743426" cy="743426"/>
          </a:xfrm>
          <a:prstGeom prst="halfFrame">
            <a:avLst>
              <a:gd name="adj1" fmla="val 14469"/>
              <a:gd name="adj2" fmla="val 14131"/>
            </a:avLst>
          </a:prstGeom>
          <a:solidFill>
            <a:srgbClr val="00A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2EA"/>
              </a:solidFill>
            </a:endParaRPr>
          </a:p>
        </p:txBody>
      </p:sp>
      <p:sp>
        <p:nvSpPr>
          <p:cNvPr id="6" name="Half Frame 5">
            <a:extLst>
              <a:ext uri="{FF2B5EF4-FFF2-40B4-BE49-F238E27FC236}">
                <a16:creationId xmlns:a16="http://schemas.microsoft.com/office/drawing/2014/main" id="{DBF1CCD3-7DFD-5E41-2E11-B7B4EB9FBAA1}"/>
              </a:ext>
            </a:extLst>
          </p:cNvPr>
          <p:cNvSpPr/>
          <p:nvPr userDrawn="1"/>
        </p:nvSpPr>
        <p:spPr>
          <a:xfrm rot="16200000" flipH="1">
            <a:off x="4118435" y="1880756"/>
            <a:ext cx="743426" cy="743426"/>
          </a:xfrm>
          <a:prstGeom prst="halfFrame">
            <a:avLst>
              <a:gd name="adj1" fmla="val 14469"/>
              <a:gd name="adj2" fmla="val 14131"/>
            </a:avLst>
          </a:prstGeom>
          <a:solidFill>
            <a:srgbClr val="00A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2EA"/>
              </a:solidFill>
            </a:endParaRPr>
          </a:p>
        </p:txBody>
      </p:sp>
      <p:sp>
        <p:nvSpPr>
          <p:cNvPr id="7" name="Text Placeholder 2">
            <a:extLst>
              <a:ext uri="{FF2B5EF4-FFF2-40B4-BE49-F238E27FC236}">
                <a16:creationId xmlns:a16="http://schemas.microsoft.com/office/drawing/2014/main" id="{C8793C9E-F35A-A6C7-B77B-4222BF98A773}"/>
              </a:ext>
            </a:extLst>
          </p:cNvPr>
          <p:cNvSpPr>
            <a:spLocks noGrp="1"/>
          </p:cNvSpPr>
          <p:nvPr>
            <p:ph type="body" sz="quarter" idx="24"/>
          </p:nvPr>
        </p:nvSpPr>
        <p:spPr>
          <a:xfrm>
            <a:off x="4490148" y="2209065"/>
            <a:ext cx="5288973" cy="743426"/>
          </a:xfrm>
        </p:spPr>
        <p:txBody>
          <a:bodyPr>
            <a:normAutofit/>
          </a:bodyPr>
          <a:lstStyle>
            <a:lvl1pPr marL="0" indent="0" algn="ctr">
              <a:lnSpc>
                <a:spcPts val="5000"/>
              </a:lnSpc>
              <a:spcBef>
                <a:spcPts val="0"/>
              </a:spcBef>
              <a:buNone/>
              <a:defRPr sz="3200">
                <a:solidFill>
                  <a:srgbClr val="3C3C3C"/>
                </a:solidFill>
                <a:latin typeface="+mn-lt"/>
                <a:cs typeface="Calibri" panose="020F0502020204030204" pitchFamily="34" charset="0"/>
              </a:defRPr>
            </a:lvl1pPr>
            <a:lvl2pPr marL="457200" indent="0" algn="ctr">
              <a:lnSpc>
                <a:spcPts val="5000"/>
              </a:lnSpc>
              <a:spcBef>
                <a:spcPts val="0"/>
              </a:spcBef>
              <a:buNone/>
              <a:defRPr sz="3200">
                <a:solidFill>
                  <a:srgbClr val="3C3C3C"/>
                </a:solidFill>
                <a:latin typeface="+mn-lt"/>
                <a:cs typeface="Calibri" panose="020F0502020204030204" pitchFamily="34" charset="0"/>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8" name="Right Triangle 7">
            <a:extLst>
              <a:ext uri="{FF2B5EF4-FFF2-40B4-BE49-F238E27FC236}">
                <a16:creationId xmlns:a16="http://schemas.microsoft.com/office/drawing/2014/main" id="{EE74E27C-EC95-F1E0-9571-5E08368B3BA7}"/>
              </a:ext>
            </a:extLst>
          </p:cNvPr>
          <p:cNvSpPr/>
          <p:nvPr userDrawn="1"/>
        </p:nvSpPr>
        <p:spPr>
          <a:xfrm>
            <a:off x="0" y="1786740"/>
            <a:ext cx="4711148" cy="4711148"/>
          </a:xfrm>
          <a:prstGeom prst="rtTriangle">
            <a:avLst/>
          </a:prstGeom>
          <a:blipFill>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4903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detail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FC74448-1347-3302-36DB-05BF00166D53}"/>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987EC7D1-0B04-0FE5-597D-A60A0487083F}"/>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25" name="Rectangle 24">
            <a:extLst>
              <a:ext uri="{FF2B5EF4-FFF2-40B4-BE49-F238E27FC236}">
                <a16:creationId xmlns:a16="http://schemas.microsoft.com/office/drawing/2014/main" id="{78E34120-3F49-B799-F3CF-EA426E58BE22}"/>
              </a:ext>
            </a:extLst>
          </p:cNvPr>
          <p:cNvSpPr/>
          <p:nvPr userDrawn="1"/>
        </p:nvSpPr>
        <p:spPr>
          <a:xfrm>
            <a:off x="6219949" y="1470536"/>
            <a:ext cx="3465925" cy="208799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E02EB746-4145-DA4C-0E9C-A8B1C19D2E8F}"/>
              </a:ext>
            </a:extLst>
          </p:cNvPr>
          <p:cNvSpPr/>
          <p:nvPr userDrawn="1"/>
        </p:nvSpPr>
        <p:spPr>
          <a:xfrm>
            <a:off x="2463485" y="1470535"/>
            <a:ext cx="3465925" cy="208799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4CB3C5B6-76D0-5770-4A8E-38719B7BD98C}"/>
              </a:ext>
            </a:extLst>
          </p:cNvPr>
          <p:cNvSpPr/>
          <p:nvPr userDrawn="1"/>
        </p:nvSpPr>
        <p:spPr>
          <a:xfrm>
            <a:off x="6219949" y="3794636"/>
            <a:ext cx="3465925" cy="208799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1B10C663-2A11-3019-70C4-C7CD111030AF}"/>
              </a:ext>
            </a:extLst>
          </p:cNvPr>
          <p:cNvSpPr/>
          <p:nvPr userDrawn="1"/>
        </p:nvSpPr>
        <p:spPr>
          <a:xfrm>
            <a:off x="2463485" y="3794635"/>
            <a:ext cx="3465925" cy="208799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5" name="Title 1">
            <a:extLst>
              <a:ext uri="{FF2B5EF4-FFF2-40B4-BE49-F238E27FC236}">
                <a16:creationId xmlns:a16="http://schemas.microsoft.com/office/drawing/2014/main" id="{0BC9AE92-EBA5-3FA0-33D3-FD13526DB486}"/>
              </a:ext>
            </a:extLst>
          </p:cNvPr>
          <p:cNvSpPr>
            <a:spLocks noGrp="1"/>
          </p:cNvSpPr>
          <p:nvPr>
            <p:ph type="title"/>
          </p:nvPr>
        </p:nvSpPr>
        <p:spPr>
          <a:xfrm>
            <a:off x="457200" y="290491"/>
            <a:ext cx="7553739" cy="603001"/>
          </a:xfrm>
        </p:spPr>
        <p:txBody>
          <a:bodyPr/>
          <a:lstStyle/>
          <a:p>
            <a:r>
              <a:rPr lang="en-US"/>
              <a:t>Click to edit</a:t>
            </a:r>
            <a:endParaRPr lang="en-GB"/>
          </a:p>
        </p:txBody>
      </p:sp>
      <p:sp>
        <p:nvSpPr>
          <p:cNvPr id="6" name="Picture Placeholder 5">
            <a:extLst>
              <a:ext uri="{FF2B5EF4-FFF2-40B4-BE49-F238E27FC236}">
                <a16:creationId xmlns:a16="http://schemas.microsoft.com/office/drawing/2014/main" id="{D24EA629-4C6E-3A40-D00C-92CC7C337EDA}"/>
              </a:ext>
            </a:extLst>
          </p:cNvPr>
          <p:cNvSpPr>
            <a:spLocks noGrp="1"/>
          </p:cNvSpPr>
          <p:nvPr>
            <p:ph type="pic" sz="quarter" idx="12"/>
          </p:nvPr>
        </p:nvSpPr>
        <p:spPr>
          <a:xfrm>
            <a:off x="2457846" y="1469384"/>
            <a:ext cx="1536700" cy="2089150"/>
          </a:xfrm>
          <a:solidFill>
            <a:srgbClr val="302D42"/>
          </a:solidFill>
        </p:spPr>
        <p:txBody>
          <a:bodyPr>
            <a:normAutofit/>
          </a:bodyPr>
          <a:lstStyle>
            <a:lvl1pPr marL="0" indent="0">
              <a:buNone/>
              <a:defRPr sz="1600">
                <a:solidFill>
                  <a:schemeClr val="bg1"/>
                </a:solidFill>
              </a:defRPr>
            </a:lvl1pPr>
          </a:lstStyle>
          <a:p>
            <a:endParaRPr lang="en-GB"/>
          </a:p>
        </p:txBody>
      </p:sp>
      <p:sp>
        <p:nvSpPr>
          <p:cNvPr id="46" name="Picture Placeholder 5">
            <a:extLst>
              <a:ext uri="{FF2B5EF4-FFF2-40B4-BE49-F238E27FC236}">
                <a16:creationId xmlns:a16="http://schemas.microsoft.com/office/drawing/2014/main" id="{0FCC098E-B8E4-96F2-71BE-D47D204C50D0}"/>
              </a:ext>
            </a:extLst>
          </p:cNvPr>
          <p:cNvSpPr>
            <a:spLocks noGrp="1"/>
          </p:cNvSpPr>
          <p:nvPr>
            <p:ph type="pic" sz="quarter" idx="13"/>
          </p:nvPr>
        </p:nvSpPr>
        <p:spPr>
          <a:xfrm>
            <a:off x="2457846" y="3771789"/>
            <a:ext cx="1536700" cy="2089150"/>
          </a:xfrm>
          <a:solidFill>
            <a:srgbClr val="302D42"/>
          </a:solidFill>
        </p:spPr>
        <p:txBody>
          <a:bodyPr>
            <a:normAutofit/>
          </a:bodyPr>
          <a:lstStyle>
            <a:lvl1pPr marL="0" indent="0">
              <a:buNone/>
              <a:defRPr sz="1600">
                <a:solidFill>
                  <a:schemeClr val="bg1"/>
                </a:solidFill>
              </a:defRPr>
            </a:lvl1pPr>
          </a:lstStyle>
          <a:p>
            <a:endParaRPr lang="en-GB"/>
          </a:p>
        </p:txBody>
      </p:sp>
      <p:sp>
        <p:nvSpPr>
          <p:cNvPr id="47" name="Picture Placeholder 5">
            <a:extLst>
              <a:ext uri="{FF2B5EF4-FFF2-40B4-BE49-F238E27FC236}">
                <a16:creationId xmlns:a16="http://schemas.microsoft.com/office/drawing/2014/main" id="{DAD4893D-8B61-6E0E-98B8-62BFF4C89179}"/>
              </a:ext>
            </a:extLst>
          </p:cNvPr>
          <p:cNvSpPr>
            <a:spLocks noGrp="1"/>
          </p:cNvSpPr>
          <p:nvPr>
            <p:ph type="pic" sz="quarter" idx="14"/>
          </p:nvPr>
        </p:nvSpPr>
        <p:spPr>
          <a:xfrm>
            <a:off x="6275006" y="1469384"/>
            <a:ext cx="1536700" cy="2089150"/>
          </a:xfrm>
          <a:solidFill>
            <a:srgbClr val="302D42"/>
          </a:solidFill>
        </p:spPr>
        <p:txBody>
          <a:bodyPr>
            <a:normAutofit/>
          </a:bodyPr>
          <a:lstStyle>
            <a:lvl1pPr marL="0" indent="0">
              <a:buNone/>
              <a:defRPr sz="1600">
                <a:solidFill>
                  <a:schemeClr val="bg1"/>
                </a:solidFill>
              </a:defRPr>
            </a:lvl1pPr>
          </a:lstStyle>
          <a:p>
            <a:endParaRPr lang="en-GB"/>
          </a:p>
        </p:txBody>
      </p:sp>
      <p:sp>
        <p:nvSpPr>
          <p:cNvPr id="48" name="Picture Placeholder 5">
            <a:extLst>
              <a:ext uri="{FF2B5EF4-FFF2-40B4-BE49-F238E27FC236}">
                <a16:creationId xmlns:a16="http://schemas.microsoft.com/office/drawing/2014/main" id="{60CD4641-AF2D-D753-5FE6-7687E1C0F935}"/>
              </a:ext>
            </a:extLst>
          </p:cNvPr>
          <p:cNvSpPr>
            <a:spLocks noGrp="1"/>
          </p:cNvSpPr>
          <p:nvPr>
            <p:ph type="pic" sz="quarter" idx="15"/>
          </p:nvPr>
        </p:nvSpPr>
        <p:spPr>
          <a:xfrm>
            <a:off x="6275006" y="3789483"/>
            <a:ext cx="1536700" cy="2089150"/>
          </a:xfrm>
          <a:solidFill>
            <a:srgbClr val="302D42"/>
          </a:solidFill>
        </p:spPr>
        <p:txBody>
          <a:bodyPr>
            <a:normAutofit/>
          </a:bodyPr>
          <a:lstStyle>
            <a:lvl1pPr marL="0" indent="0">
              <a:buNone/>
              <a:defRPr sz="1600">
                <a:solidFill>
                  <a:schemeClr val="bg1"/>
                </a:solidFill>
              </a:defRPr>
            </a:lvl1pPr>
          </a:lstStyle>
          <a:p>
            <a:endParaRPr lang="en-GB"/>
          </a:p>
        </p:txBody>
      </p:sp>
      <p:sp>
        <p:nvSpPr>
          <p:cNvPr id="49" name="Text Placeholder 2">
            <a:extLst>
              <a:ext uri="{FF2B5EF4-FFF2-40B4-BE49-F238E27FC236}">
                <a16:creationId xmlns:a16="http://schemas.microsoft.com/office/drawing/2014/main" id="{FFD2747F-36CE-5620-12C3-FFA74F25D7FA}"/>
              </a:ext>
            </a:extLst>
          </p:cNvPr>
          <p:cNvSpPr>
            <a:spLocks noGrp="1"/>
          </p:cNvSpPr>
          <p:nvPr>
            <p:ph type="body" sz="quarter" idx="24"/>
          </p:nvPr>
        </p:nvSpPr>
        <p:spPr>
          <a:xfrm>
            <a:off x="4143797" y="2457450"/>
            <a:ext cx="1636362" cy="971550"/>
          </a:xfrm>
        </p:spPr>
        <p:txBody>
          <a:bodyPr>
            <a:normAutofit/>
          </a:bodyPr>
          <a:lstStyle>
            <a:lvl1pPr marL="0" indent="0">
              <a:lnSpc>
                <a:spcPts val="2200"/>
              </a:lnSpc>
              <a:spcBef>
                <a:spcPts val="0"/>
              </a:spcBef>
              <a:buNone/>
              <a:defRPr sz="1100">
                <a:solidFill>
                  <a:srgbClr val="3C3C3C"/>
                </a:solidFill>
              </a:defRPr>
            </a:lvl1pPr>
            <a:lvl2pPr marL="457200" indent="0">
              <a:lnSpc>
                <a:spcPts val="2200"/>
              </a:lnSpc>
              <a:spcBef>
                <a:spcPts val="0"/>
              </a:spcBef>
              <a:buNone/>
              <a:defRPr sz="12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0" name="Text Placeholder 2">
            <a:extLst>
              <a:ext uri="{FF2B5EF4-FFF2-40B4-BE49-F238E27FC236}">
                <a16:creationId xmlns:a16="http://schemas.microsoft.com/office/drawing/2014/main" id="{3BB50C0A-E456-23AF-C185-4CC650D91783}"/>
              </a:ext>
            </a:extLst>
          </p:cNvPr>
          <p:cNvSpPr>
            <a:spLocks noGrp="1"/>
          </p:cNvSpPr>
          <p:nvPr>
            <p:ph type="body" sz="quarter" idx="25"/>
          </p:nvPr>
        </p:nvSpPr>
        <p:spPr>
          <a:xfrm>
            <a:off x="7930609" y="2457450"/>
            <a:ext cx="1636362" cy="971550"/>
          </a:xfrm>
        </p:spPr>
        <p:txBody>
          <a:bodyPr>
            <a:normAutofit/>
          </a:bodyPr>
          <a:lstStyle>
            <a:lvl1pPr marL="0" indent="0">
              <a:lnSpc>
                <a:spcPts val="2200"/>
              </a:lnSpc>
              <a:spcBef>
                <a:spcPts val="0"/>
              </a:spcBef>
              <a:buNone/>
              <a:defRPr sz="1100">
                <a:solidFill>
                  <a:srgbClr val="3C3C3C"/>
                </a:solidFill>
              </a:defRPr>
            </a:lvl1pPr>
            <a:lvl2pPr marL="457200" indent="0">
              <a:lnSpc>
                <a:spcPts val="2200"/>
              </a:lnSpc>
              <a:spcBef>
                <a:spcPts val="0"/>
              </a:spcBef>
              <a:buNone/>
              <a:defRPr sz="12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1" name="Text Placeholder 2">
            <a:extLst>
              <a:ext uri="{FF2B5EF4-FFF2-40B4-BE49-F238E27FC236}">
                <a16:creationId xmlns:a16="http://schemas.microsoft.com/office/drawing/2014/main" id="{47BB6252-4CB7-DA58-FF8D-A9D3A42E84C8}"/>
              </a:ext>
            </a:extLst>
          </p:cNvPr>
          <p:cNvSpPr>
            <a:spLocks noGrp="1"/>
          </p:cNvSpPr>
          <p:nvPr>
            <p:ph type="body" sz="quarter" idx="26"/>
          </p:nvPr>
        </p:nvSpPr>
        <p:spPr>
          <a:xfrm>
            <a:off x="4143797" y="4806950"/>
            <a:ext cx="1636362" cy="971550"/>
          </a:xfrm>
        </p:spPr>
        <p:txBody>
          <a:bodyPr>
            <a:normAutofit/>
          </a:bodyPr>
          <a:lstStyle>
            <a:lvl1pPr marL="0" indent="0">
              <a:lnSpc>
                <a:spcPts val="2200"/>
              </a:lnSpc>
              <a:spcBef>
                <a:spcPts val="0"/>
              </a:spcBef>
              <a:buNone/>
              <a:defRPr sz="1100">
                <a:solidFill>
                  <a:srgbClr val="3C3C3C"/>
                </a:solidFill>
              </a:defRPr>
            </a:lvl1pPr>
            <a:lvl2pPr marL="457200" indent="0">
              <a:lnSpc>
                <a:spcPts val="2200"/>
              </a:lnSpc>
              <a:spcBef>
                <a:spcPts val="0"/>
              </a:spcBef>
              <a:buNone/>
              <a:defRPr sz="12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2" name="Text Placeholder 2">
            <a:extLst>
              <a:ext uri="{FF2B5EF4-FFF2-40B4-BE49-F238E27FC236}">
                <a16:creationId xmlns:a16="http://schemas.microsoft.com/office/drawing/2014/main" id="{EFF8A87E-19C0-96AE-7761-50044914561E}"/>
              </a:ext>
            </a:extLst>
          </p:cNvPr>
          <p:cNvSpPr>
            <a:spLocks noGrp="1"/>
          </p:cNvSpPr>
          <p:nvPr>
            <p:ph type="body" sz="quarter" idx="27"/>
          </p:nvPr>
        </p:nvSpPr>
        <p:spPr>
          <a:xfrm>
            <a:off x="7930609" y="4806950"/>
            <a:ext cx="1636362" cy="971550"/>
          </a:xfrm>
        </p:spPr>
        <p:txBody>
          <a:bodyPr>
            <a:normAutofit/>
          </a:bodyPr>
          <a:lstStyle>
            <a:lvl1pPr marL="0" indent="0">
              <a:lnSpc>
                <a:spcPts val="2200"/>
              </a:lnSpc>
              <a:spcBef>
                <a:spcPts val="0"/>
              </a:spcBef>
              <a:buNone/>
              <a:defRPr sz="1100">
                <a:solidFill>
                  <a:srgbClr val="3C3C3C"/>
                </a:solidFill>
              </a:defRPr>
            </a:lvl1pPr>
            <a:lvl2pPr marL="457200" indent="0">
              <a:lnSpc>
                <a:spcPts val="2200"/>
              </a:lnSpc>
              <a:spcBef>
                <a:spcPts val="0"/>
              </a:spcBef>
              <a:buNone/>
              <a:defRPr sz="12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3" name="Text Placeholder 2">
            <a:extLst>
              <a:ext uri="{FF2B5EF4-FFF2-40B4-BE49-F238E27FC236}">
                <a16:creationId xmlns:a16="http://schemas.microsoft.com/office/drawing/2014/main" id="{25568FA8-E46A-E9C6-9846-060EA9F585D6}"/>
              </a:ext>
            </a:extLst>
          </p:cNvPr>
          <p:cNvSpPr>
            <a:spLocks noGrp="1"/>
          </p:cNvSpPr>
          <p:nvPr>
            <p:ph type="body" sz="quarter" idx="28"/>
          </p:nvPr>
        </p:nvSpPr>
        <p:spPr>
          <a:xfrm>
            <a:off x="4143797" y="1581150"/>
            <a:ext cx="1636362" cy="374650"/>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6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4" name="Text Placeholder 2">
            <a:extLst>
              <a:ext uri="{FF2B5EF4-FFF2-40B4-BE49-F238E27FC236}">
                <a16:creationId xmlns:a16="http://schemas.microsoft.com/office/drawing/2014/main" id="{5AF1BE03-C7AB-801D-122E-518958936938}"/>
              </a:ext>
            </a:extLst>
          </p:cNvPr>
          <p:cNvSpPr>
            <a:spLocks noGrp="1"/>
          </p:cNvSpPr>
          <p:nvPr>
            <p:ph type="body" sz="quarter" idx="29"/>
          </p:nvPr>
        </p:nvSpPr>
        <p:spPr>
          <a:xfrm>
            <a:off x="7930609" y="1581150"/>
            <a:ext cx="1636362" cy="374650"/>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6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5" name="Text Placeholder 2">
            <a:extLst>
              <a:ext uri="{FF2B5EF4-FFF2-40B4-BE49-F238E27FC236}">
                <a16:creationId xmlns:a16="http://schemas.microsoft.com/office/drawing/2014/main" id="{A7E4B2F8-43E3-02B4-78D8-D1B8FD3266D2}"/>
              </a:ext>
            </a:extLst>
          </p:cNvPr>
          <p:cNvSpPr>
            <a:spLocks noGrp="1"/>
          </p:cNvSpPr>
          <p:nvPr>
            <p:ph type="body" sz="quarter" idx="30"/>
          </p:nvPr>
        </p:nvSpPr>
        <p:spPr>
          <a:xfrm>
            <a:off x="4143797" y="3930650"/>
            <a:ext cx="1636362" cy="374650"/>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6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6" name="Text Placeholder 2">
            <a:extLst>
              <a:ext uri="{FF2B5EF4-FFF2-40B4-BE49-F238E27FC236}">
                <a16:creationId xmlns:a16="http://schemas.microsoft.com/office/drawing/2014/main" id="{F6CE60F2-865F-D493-D9B4-A19D6E44091D}"/>
              </a:ext>
            </a:extLst>
          </p:cNvPr>
          <p:cNvSpPr>
            <a:spLocks noGrp="1"/>
          </p:cNvSpPr>
          <p:nvPr>
            <p:ph type="body" sz="quarter" idx="31"/>
          </p:nvPr>
        </p:nvSpPr>
        <p:spPr>
          <a:xfrm>
            <a:off x="7930609" y="3930650"/>
            <a:ext cx="1636362" cy="374650"/>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6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7" name="Text Placeholder 2">
            <a:extLst>
              <a:ext uri="{FF2B5EF4-FFF2-40B4-BE49-F238E27FC236}">
                <a16:creationId xmlns:a16="http://schemas.microsoft.com/office/drawing/2014/main" id="{607806A5-8044-F7FE-FEF1-673D2AB39F9B}"/>
              </a:ext>
            </a:extLst>
          </p:cNvPr>
          <p:cNvSpPr>
            <a:spLocks noGrp="1"/>
          </p:cNvSpPr>
          <p:nvPr>
            <p:ph type="body" sz="quarter" idx="32"/>
          </p:nvPr>
        </p:nvSpPr>
        <p:spPr>
          <a:xfrm>
            <a:off x="4143797" y="1949579"/>
            <a:ext cx="1636362" cy="374650"/>
          </a:xfrm>
        </p:spPr>
        <p:txBody>
          <a:bodyPr>
            <a:normAutofit/>
          </a:bodyPr>
          <a:lstStyle>
            <a:lvl1pPr marL="0" indent="0">
              <a:lnSpc>
                <a:spcPts val="2200"/>
              </a:lnSpc>
              <a:spcBef>
                <a:spcPts val="0"/>
              </a:spcBef>
              <a:buNone/>
              <a:defRPr sz="1100">
                <a:solidFill>
                  <a:srgbClr val="00A2EA"/>
                </a:solidFill>
              </a:defRPr>
            </a:lvl1pPr>
            <a:lvl2pPr marL="457200" indent="0">
              <a:lnSpc>
                <a:spcPts val="2200"/>
              </a:lnSpc>
              <a:spcBef>
                <a:spcPts val="0"/>
              </a:spcBef>
              <a:buNone/>
              <a:defRPr sz="1200">
                <a:solidFill>
                  <a:srgbClr val="00A2EA"/>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8" name="Text Placeholder 2">
            <a:extLst>
              <a:ext uri="{FF2B5EF4-FFF2-40B4-BE49-F238E27FC236}">
                <a16:creationId xmlns:a16="http://schemas.microsoft.com/office/drawing/2014/main" id="{5AFF7357-8EC4-B358-A7A7-A7558C3AE7B0}"/>
              </a:ext>
            </a:extLst>
          </p:cNvPr>
          <p:cNvSpPr>
            <a:spLocks noGrp="1"/>
          </p:cNvSpPr>
          <p:nvPr>
            <p:ph type="body" sz="quarter" idx="33"/>
          </p:nvPr>
        </p:nvSpPr>
        <p:spPr>
          <a:xfrm>
            <a:off x="7930609" y="1949579"/>
            <a:ext cx="1636362" cy="374650"/>
          </a:xfrm>
        </p:spPr>
        <p:txBody>
          <a:bodyPr>
            <a:normAutofit/>
          </a:bodyPr>
          <a:lstStyle>
            <a:lvl1pPr marL="0" indent="0">
              <a:lnSpc>
                <a:spcPts val="2200"/>
              </a:lnSpc>
              <a:spcBef>
                <a:spcPts val="0"/>
              </a:spcBef>
              <a:buNone/>
              <a:defRPr sz="1100">
                <a:solidFill>
                  <a:srgbClr val="00A2EA"/>
                </a:solidFill>
              </a:defRPr>
            </a:lvl1pPr>
            <a:lvl2pPr marL="457200" indent="0">
              <a:lnSpc>
                <a:spcPts val="2200"/>
              </a:lnSpc>
              <a:spcBef>
                <a:spcPts val="0"/>
              </a:spcBef>
              <a:buNone/>
              <a:defRPr sz="1200">
                <a:solidFill>
                  <a:srgbClr val="00A2EA"/>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9" name="Text Placeholder 2">
            <a:extLst>
              <a:ext uri="{FF2B5EF4-FFF2-40B4-BE49-F238E27FC236}">
                <a16:creationId xmlns:a16="http://schemas.microsoft.com/office/drawing/2014/main" id="{D1006492-7886-6BA3-B6F8-8225D5638EC1}"/>
              </a:ext>
            </a:extLst>
          </p:cNvPr>
          <p:cNvSpPr>
            <a:spLocks noGrp="1"/>
          </p:cNvSpPr>
          <p:nvPr>
            <p:ph type="body" sz="quarter" idx="34"/>
          </p:nvPr>
        </p:nvSpPr>
        <p:spPr>
          <a:xfrm>
            <a:off x="4143797" y="4326950"/>
            <a:ext cx="1636362" cy="374650"/>
          </a:xfrm>
        </p:spPr>
        <p:txBody>
          <a:bodyPr>
            <a:normAutofit/>
          </a:bodyPr>
          <a:lstStyle>
            <a:lvl1pPr marL="0" indent="0">
              <a:lnSpc>
                <a:spcPts val="2200"/>
              </a:lnSpc>
              <a:spcBef>
                <a:spcPts val="0"/>
              </a:spcBef>
              <a:buNone/>
              <a:defRPr sz="1100">
                <a:solidFill>
                  <a:srgbClr val="00A2EA"/>
                </a:solidFill>
              </a:defRPr>
            </a:lvl1pPr>
            <a:lvl2pPr marL="457200" indent="0">
              <a:lnSpc>
                <a:spcPts val="2200"/>
              </a:lnSpc>
              <a:spcBef>
                <a:spcPts val="0"/>
              </a:spcBef>
              <a:buNone/>
              <a:defRPr sz="1200">
                <a:solidFill>
                  <a:srgbClr val="00A2EA"/>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60" name="Text Placeholder 2">
            <a:extLst>
              <a:ext uri="{FF2B5EF4-FFF2-40B4-BE49-F238E27FC236}">
                <a16:creationId xmlns:a16="http://schemas.microsoft.com/office/drawing/2014/main" id="{05C02EC9-7807-B4B4-EC70-61198753450A}"/>
              </a:ext>
            </a:extLst>
          </p:cNvPr>
          <p:cNvSpPr>
            <a:spLocks noGrp="1"/>
          </p:cNvSpPr>
          <p:nvPr>
            <p:ph type="body" sz="quarter" idx="35"/>
          </p:nvPr>
        </p:nvSpPr>
        <p:spPr>
          <a:xfrm>
            <a:off x="7930609" y="4326950"/>
            <a:ext cx="1636362" cy="374650"/>
          </a:xfrm>
        </p:spPr>
        <p:txBody>
          <a:bodyPr>
            <a:normAutofit/>
          </a:bodyPr>
          <a:lstStyle>
            <a:lvl1pPr marL="0" indent="0">
              <a:lnSpc>
                <a:spcPts val="2200"/>
              </a:lnSpc>
              <a:spcBef>
                <a:spcPts val="0"/>
              </a:spcBef>
              <a:buNone/>
              <a:defRPr sz="1100">
                <a:solidFill>
                  <a:srgbClr val="00A2EA"/>
                </a:solidFill>
              </a:defRPr>
            </a:lvl1pPr>
            <a:lvl2pPr marL="457200" indent="0">
              <a:lnSpc>
                <a:spcPts val="2200"/>
              </a:lnSpc>
              <a:spcBef>
                <a:spcPts val="0"/>
              </a:spcBef>
              <a:buNone/>
              <a:defRPr sz="1200">
                <a:solidFill>
                  <a:srgbClr val="00A2EA"/>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Tree>
    <p:extLst>
      <p:ext uri="{BB962C8B-B14F-4D97-AF65-F5344CB8AC3E}">
        <p14:creationId xmlns:p14="http://schemas.microsoft.com/office/powerpoint/2010/main" val="138285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two">
    <p:bg>
      <p:bgPr>
        <a:solidFill>
          <a:srgbClr val="302D42"/>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7B00917C-1CDE-AAB3-D5AD-D13D81D4067F}"/>
              </a:ext>
            </a:extLst>
          </p:cNvPr>
          <p:cNvSpPr>
            <a:spLocks noGrp="1"/>
          </p:cNvSpPr>
          <p:nvPr>
            <p:ph type="body" sz="quarter" idx="14"/>
          </p:nvPr>
        </p:nvSpPr>
        <p:spPr>
          <a:xfrm>
            <a:off x="598362" y="5953588"/>
            <a:ext cx="5497637" cy="479756"/>
          </a:xfrm>
        </p:spPr>
        <p:txBody>
          <a:bodyPr>
            <a:normAutofit/>
          </a:bodyPr>
          <a:lstStyle>
            <a:lvl1pPr marL="0" indent="0">
              <a:buNone/>
              <a:defRPr sz="1600">
                <a:solidFill>
                  <a:schemeClr val="bg1">
                    <a:lumMod val="95000"/>
                  </a:schemeClr>
                </a:solidFill>
              </a:defRPr>
            </a:lvl1pPr>
          </a:lstStyle>
          <a:p>
            <a:pPr lvl="0"/>
            <a:endParaRPr lang="en-GB"/>
          </a:p>
        </p:txBody>
      </p:sp>
      <p:sp>
        <p:nvSpPr>
          <p:cNvPr id="12" name="Text Placeholder 3">
            <a:extLst>
              <a:ext uri="{FF2B5EF4-FFF2-40B4-BE49-F238E27FC236}">
                <a16:creationId xmlns:a16="http://schemas.microsoft.com/office/drawing/2014/main" id="{A58887A2-BBD1-754C-7A6B-30573F66A25F}"/>
              </a:ext>
            </a:extLst>
          </p:cNvPr>
          <p:cNvSpPr>
            <a:spLocks noGrp="1"/>
          </p:cNvSpPr>
          <p:nvPr>
            <p:ph type="body" sz="quarter" idx="17"/>
          </p:nvPr>
        </p:nvSpPr>
        <p:spPr>
          <a:xfrm>
            <a:off x="598360" y="3432601"/>
            <a:ext cx="5497637" cy="479756"/>
          </a:xfrm>
        </p:spPr>
        <p:txBody>
          <a:bodyPr>
            <a:normAutofit/>
          </a:bodyPr>
          <a:lstStyle>
            <a:lvl1pPr marL="0" indent="0">
              <a:buNone/>
              <a:defRPr sz="2800">
                <a:solidFill>
                  <a:schemeClr val="bg1">
                    <a:lumMod val="95000"/>
                  </a:schemeClr>
                </a:solidFill>
              </a:defRPr>
            </a:lvl1pPr>
          </a:lstStyle>
          <a:p>
            <a:pPr lvl="0"/>
            <a:endParaRPr lang="en-GB"/>
          </a:p>
        </p:txBody>
      </p:sp>
      <p:sp>
        <p:nvSpPr>
          <p:cNvPr id="13" name="Text Placeholder 3">
            <a:extLst>
              <a:ext uri="{FF2B5EF4-FFF2-40B4-BE49-F238E27FC236}">
                <a16:creationId xmlns:a16="http://schemas.microsoft.com/office/drawing/2014/main" id="{28DB3792-2C41-A2A5-E253-66FDC9073968}"/>
              </a:ext>
            </a:extLst>
          </p:cNvPr>
          <p:cNvSpPr>
            <a:spLocks noGrp="1"/>
          </p:cNvSpPr>
          <p:nvPr>
            <p:ph type="body" sz="quarter" idx="18"/>
          </p:nvPr>
        </p:nvSpPr>
        <p:spPr>
          <a:xfrm>
            <a:off x="598363" y="2267285"/>
            <a:ext cx="5497637" cy="909051"/>
          </a:xfrm>
        </p:spPr>
        <p:txBody>
          <a:bodyPr>
            <a:noAutofit/>
          </a:bodyPr>
          <a:lstStyle>
            <a:lvl1pPr marL="0" indent="0">
              <a:buNone/>
              <a:defRPr sz="4800">
                <a:solidFill>
                  <a:schemeClr val="bg1">
                    <a:lumMod val="95000"/>
                  </a:schemeClr>
                </a:solidFill>
              </a:defRPr>
            </a:lvl1pPr>
          </a:lstStyle>
          <a:p>
            <a:pPr lvl="0"/>
            <a:endParaRPr lang="en-GB"/>
          </a:p>
        </p:txBody>
      </p:sp>
      <p:sp>
        <p:nvSpPr>
          <p:cNvPr id="7" name="Picture Placeholder 6">
            <a:extLst>
              <a:ext uri="{FF2B5EF4-FFF2-40B4-BE49-F238E27FC236}">
                <a16:creationId xmlns:a16="http://schemas.microsoft.com/office/drawing/2014/main" id="{197EA1E4-D1A7-8464-665C-D68A99DFA687}"/>
              </a:ext>
            </a:extLst>
          </p:cNvPr>
          <p:cNvSpPr>
            <a:spLocks noGrp="1"/>
          </p:cNvSpPr>
          <p:nvPr>
            <p:ph type="pic" sz="quarter" idx="19"/>
          </p:nvPr>
        </p:nvSpPr>
        <p:spPr>
          <a:xfrm rot="10800000">
            <a:off x="5900738" y="0"/>
            <a:ext cx="6291262" cy="6291263"/>
          </a:xfrm>
          <a:prstGeom prst="rtTriangle">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txBody>
          <a:bodyPr vert="vert270" wrap="square">
            <a:normAutofit/>
          </a:bodyPr>
          <a:lstStyle>
            <a:lvl1pPr marL="0" indent="0">
              <a:buNone/>
              <a:defRPr sz="2000">
                <a:solidFill>
                  <a:schemeClr val="bg1"/>
                </a:solidFill>
              </a:defRPr>
            </a:lvl1pPr>
          </a:lstStyle>
          <a:p>
            <a:endParaRPr lang="en-GB"/>
          </a:p>
        </p:txBody>
      </p:sp>
      <p:pic>
        <p:nvPicPr>
          <p:cNvPr id="8" name="Picture 7">
            <a:extLst>
              <a:ext uri="{FF2B5EF4-FFF2-40B4-BE49-F238E27FC236}">
                <a16:creationId xmlns:a16="http://schemas.microsoft.com/office/drawing/2014/main" id="{91324536-466F-62D8-5FB5-1B4EA1B88BF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399" y="585576"/>
            <a:ext cx="3373541" cy="720000"/>
          </a:xfrm>
          <a:prstGeom prst="rect">
            <a:avLst/>
          </a:prstGeom>
        </p:spPr>
      </p:pic>
    </p:spTree>
    <p:extLst>
      <p:ext uri="{BB962C8B-B14F-4D97-AF65-F5344CB8AC3E}">
        <p14:creationId xmlns:p14="http://schemas.microsoft.com/office/powerpoint/2010/main" val="3270984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s und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3908-D83B-9FAA-7C8C-BD0D5552B3A3}"/>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21B06643-0D75-BD34-0DE1-45C2DFFB1037}"/>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57FDDBF-0117-423D-9C32-0BC5C0D73211}"/>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37" name="Picture Placeholder 9">
            <a:extLst>
              <a:ext uri="{FF2B5EF4-FFF2-40B4-BE49-F238E27FC236}">
                <a16:creationId xmlns:a16="http://schemas.microsoft.com/office/drawing/2014/main" id="{B586C4A1-71AE-9891-FE8D-9CFA66B7A98B}"/>
              </a:ext>
            </a:extLst>
          </p:cNvPr>
          <p:cNvSpPr>
            <a:spLocks noGrp="1"/>
          </p:cNvSpPr>
          <p:nvPr>
            <p:ph type="pic" sz="quarter" idx="19"/>
          </p:nvPr>
        </p:nvSpPr>
        <p:spPr>
          <a:xfrm>
            <a:off x="3312" y="1504951"/>
            <a:ext cx="3044688" cy="5062558"/>
          </a:xfrm>
          <a:prstGeom prst="rect">
            <a:avLst/>
          </a:prstGeom>
          <a:solidFill>
            <a:srgbClr val="302D42"/>
          </a:solidFill>
        </p:spPr>
        <p:txBody>
          <a:bodyPr>
            <a:normAutofit/>
          </a:bodyPr>
          <a:lstStyle>
            <a:lvl1pPr marL="0" indent="0">
              <a:buNone/>
              <a:defRPr sz="1400">
                <a:solidFill>
                  <a:schemeClr val="bg1"/>
                </a:solidFill>
              </a:defRPr>
            </a:lvl1pPr>
          </a:lstStyle>
          <a:p>
            <a:endParaRPr lang="en-US"/>
          </a:p>
        </p:txBody>
      </p:sp>
      <p:sp>
        <p:nvSpPr>
          <p:cNvPr id="38" name="Picture Placeholder 9">
            <a:extLst>
              <a:ext uri="{FF2B5EF4-FFF2-40B4-BE49-F238E27FC236}">
                <a16:creationId xmlns:a16="http://schemas.microsoft.com/office/drawing/2014/main" id="{FABB011A-9AAB-CFC3-A751-9F40055F2058}"/>
              </a:ext>
            </a:extLst>
          </p:cNvPr>
          <p:cNvSpPr>
            <a:spLocks noGrp="1"/>
          </p:cNvSpPr>
          <p:nvPr>
            <p:ph type="pic" sz="quarter" idx="20"/>
          </p:nvPr>
        </p:nvSpPr>
        <p:spPr>
          <a:xfrm>
            <a:off x="3048000" y="1504951"/>
            <a:ext cx="3048001" cy="5062558"/>
          </a:xfrm>
          <a:prstGeom prst="rect">
            <a:avLst/>
          </a:prstGeom>
          <a:solidFill>
            <a:srgbClr val="302D42"/>
          </a:solidFill>
        </p:spPr>
        <p:txBody>
          <a:bodyPr>
            <a:normAutofit/>
          </a:bodyPr>
          <a:lstStyle>
            <a:lvl1pPr marL="0" indent="0">
              <a:buNone/>
              <a:defRPr sz="1400">
                <a:solidFill>
                  <a:schemeClr val="bg1"/>
                </a:solidFill>
              </a:defRPr>
            </a:lvl1pPr>
          </a:lstStyle>
          <a:p>
            <a:endParaRPr lang="en-US"/>
          </a:p>
        </p:txBody>
      </p:sp>
      <p:sp>
        <p:nvSpPr>
          <p:cNvPr id="39" name="Picture Placeholder 9">
            <a:extLst>
              <a:ext uri="{FF2B5EF4-FFF2-40B4-BE49-F238E27FC236}">
                <a16:creationId xmlns:a16="http://schemas.microsoft.com/office/drawing/2014/main" id="{31726487-BC75-A856-650A-34C78910E18B}"/>
              </a:ext>
            </a:extLst>
          </p:cNvPr>
          <p:cNvSpPr>
            <a:spLocks noGrp="1"/>
          </p:cNvSpPr>
          <p:nvPr>
            <p:ph type="pic" sz="quarter" idx="21"/>
          </p:nvPr>
        </p:nvSpPr>
        <p:spPr>
          <a:xfrm>
            <a:off x="6099311" y="1504951"/>
            <a:ext cx="3044688" cy="5062558"/>
          </a:xfrm>
          <a:prstGeom prst="rect">
            <a:avLst/>
          </a:prstGeom>
          <a:solidFill>
            <a:srgbClr val="302D42"/>
          </a:solidFill>
        </p:spPr>
        <p:txBody>
          <a:bodyPr>
            <a:normAutofit/>
          </a:bodyPr>
          <a:lstStyle>
            <a:lvl1pPr marL="0" indent="0">
              <a:buNone/>
              <a:defRPr sz="1400">
                <a:solidFill>
                  <a:schemeClr val="bg1"/>
                </a:solidFill>
              </a:defRPr>
            </a:lvl1pPr>
          </a:lstStyle>
          <a:p>
            <a:endParaRPr lang="en-US"/>
          </a:p>
        </p:txBody>
      </p:sp>
      <p:sp>
        <p:nvSpPr>
          <p:cNvPr id="40" name="Picture Placeholder 9">
            <a:extLst>
              <a:ext uri="{FF2B5EF4-FFF2-40B4-BE49-F238E27FC236}">
                <a16:creationId xmlns:a16="http://schemas.microsoft.com/office/drawing/2014/main" id="{6AB64856-C924-15C3-B7A7-F93C399FBCEA}"/>
              </a:ext>
            </a:extLst>
          </p:cNvPr>
          <p:cNvSpPr>
            <a:spLocks noGrp="1"/>
          </p:cNvSpPr>
          <p:nvPr>
            <p:ph type="pic" sz="quarter" idx="22"/>
          </p:nvPr>
        </p:nvSpPr>
        <p:spPr>
          <a:xfrm>
            <a:off x="9143999" y="1504951"/>
            <a:ext cx="3048001" cy="5062558"/>
          </a:xfrm>
          <a:prstGeom prst="rect">
            <a:avLst/>
          </a:prstGeom>
          <a:solidFill>
            <a:srgbClr val="302D42"/>
          </a:solidFill>
        </p:spPr>
        <p:txBody>
          <a:bodyPr>
            <a:normAutofit/>
          </a:bodyPr>
          <a:lstStyle>
            <a:lvl1pPr marL="0" indent="0">
              <a:buNone/>
              <a:defRPr sz="1400">
                <a:solidFill>
                  <a:schemeClr val="bg1"/>
                </a:solidFill>
              </a:defRPr>
            </a:lvl1pPr>
          </a:lstStyle>
          <a:p>
            <a:endParaRPr lang="en-US"/>
          </a:p>
        </p:txBody>
      </p:sp>
      <p:sp>
        <p:nvSpPr>
          <p:cNvPr id="41" name="Picture Placeholder 10">
            <a:extLst>
              <a:ext uri="{FF2B5EF4-FFF2-40B4-BE49-F238E27FC236}">
                <a16:creationId xmlns:a16="http://schemas.microsoft.com/office/drawing/2014/main" id="{F5BEEFA2-0B36-9E54-6465-6FEA158B2D85}"/>
              </a:ext>
            </a:extLst>
          </p:cNvPr>
          <p:cNvSpPr>
            <a:spLocks noGrp="1"/>
          </p:cNvSpPr>
          <p:nvPr>
            <p:ph type="pic" sz="quarter" idx="23"/>
          </p:nvPr>
        </p:nvSpPr>
        <p:spPr>
          <a:xfrm>
            <a:off x="882718" y="2495550"/>
            <a:ext cx="1285875" cy="1285875"/>
          </a:xfrm>
        </p:spPr>
        <p:txBody>
          <a:bodyPr>
            <a:normAutofit/>
          </a:bodyPr>
          <a:lstStyle>
            <a:lvl1pPr marL="0" indent="0">
              <a:buNone/>
              <a:defRPr sz="1400">
                <a:solidFill>
                  <a:schemeClr val="bg1"/>
                </a:solidFill>
              </a:defRPr>
            </a:lvl1pPr>
          </a:lstStyle>
          <a:p>
            <a:endParaRPr lang="en-GB"/>
          </a:p>
        </p:txBody>
      </p:sp>
      <p:sp>
        <p:nvSpPr>
          <p:cNvPr id="42" name="Picture Placeholder 10">
            <a:extLst>
              <a:ext uri="{FF2B5EF4-FFF2-40B4-BE49-F238E27FC236}">
                <a16:creationId xmlns:a16="http://schemas.microsoft.com/office/drawing/2014/main" id="{5334648F-168F-1078-86B6-33F6B701EDF2}"/>
              </a:ext>
            </a:extLst>
          </p:cNvPr>
          <p:cNvSpPr>
            <a:spLocks noGrp="1"/>
          </p:cNvSpPr>
          <p:nvPr>
            <p:ph type="pic" sz="quarter" idx="24"/>
          </p:nvPr>
        </p:nvSpPr>
        <p:spPr>
          <a:xfrm>
            <a:off x="3927406" y="2495550"/>
            <a:ext cx="1285875" cy="1285875"/>
          </a:xfrm>
        </p:spPr>
        <p:txBody>
          <a:bodyPr>
            <a:normAutofit/>
          </a:bodyPr>
          <a:lstStyle>
            <a:lvl1pPr marL="0" indent="0">
              <a:buNone/>
              <a:defRPr sz="1400">
                <a:solidFill>
                  <a:schemeClr val="bg1"/>
                </a:solidFill>
              </a:defRPr>
            </a:lvl1pPr>
          </a:lstStyle>
          <a:p>
            <a:endParaRPr lang="en-GB"/>
          </a:p>
        </p:txBody>
      </p:sp>
      <p:sp>
        <p:nvSpPr>
          <p:cNvPr id="43" name="Picture Placeholder 10">
            <a:extLst>
              <a:ext uri="{FF2B5EF4-FFF2-40B4-BE49-F238E27FC236}">
                <a16:creationId xmlns:a16="http://schemas.microsoft.com/office/drawing/2014/main" id="{35AFFFD2-2A22-7D5C-F3F9-E14C4F5EB00C}"/>
              </a:ext>
            </a:extLst>
          </p:cNvPr>
          <p:cNvSpPr>
            <a:spLocks noGrp="1"/>
          </p:cNvSpPr>
          <p:nvPr>
            <p:ph type="pic" sz="quarter" idx="25"/>
          </p:nvPr>
        </p:nvSpPr>
        <p:spPr>
          <a:xfrm>
            <a:off x="6978717" y="2495549"/>
            <a:ext cx="1285875" cy="1285875"/>
          </a:xfrm>
        </p:spPr>
        <p:txBody>
          <a:bodyPr>
            <a:normAutofit/>
          </a:bodyPr>
          <a:lstStyle>
            <a:lvl1pPr marL="0" indent="0">
              <a:buNone/>
              <a:defRPr sz="1400">
                <a:solidFill>
                  <a:schemeClr val="bg1"/>
                </a:solidFill>
              </a:defRPr>
            </a:lvl1pPr>
          </a:lstStyle>
          <a:p>
            <a:endParaRPr lang="en-GB"/>
          </a:p>
        </p:txBody>
      </p:sp>
      <p:sp>
        <p:nvSpPr>
          <p:cNvPr id="44" name="Picture Placeholder 10">
            <a:extLst>
              <a:ext uri="{FF2B5EF4-FFF2-40B4-BE49-F238E27FC236}">
                <a16:creationId xmlns:a16="http://schemas.microsoft.com/office/drawing/2014/main" id="{756859EC-B3C3-54A7-7B86-77D7F22537EA}"/>
              </a:ext>
            </a:extLst>
          </p:cNvPr>
          <p:cNvSpPr>
            <a:spLocks noGrp="1"/>
          </p:cNvSpPr>
          <p:nvPr>
            <p:ph type="pic" sz="quarter" idx="26"/>
          </p:nvPr>
        </p:nvSpPr>
        <p:spPr>
          <a:xfrm>
            <a:off x="10025061" y="2495550"/>
            <a:ext cx="1285875" cy="1285875"/>
          </a:xfrm>
        </p:spPr>
        <p:txBody>
          <a:bodyPr>
            <a:normAutofit/>
          </a:bodyPr>
          <a:lstStyle>
            <a:lvl1pPr marL="0" indent="0">
              <a:buNone/>
              <a:defRPr sz="1400">
                <a:solidFill>
                  <a:schemeClr val="bg1"/>
                </a:solidFill>
              </a:defRPr>
            </a:lvl1pPr>
          </a:lstStyle>
          <a:p>
            <a:endParaRPr lang="en-GB"/>
          </a:p>
        </p:txBody>
      </p:sp>
      <p:sp>
        <p:nvSpPr>
          <p:cNvPr id="45" name="Text Placeholder 3">
            <a:extLst>
              <a:ext uri="{FF2B5EF4-FFF2-40B4-BE49-F238E27FC236}">
                <a16:creationId xmlns:a16="http://schemas.microsoft.com/office/drawing/2014/main" id="{03BF0990-FE1F-CC4D-C256-7D796C5FD2F2}"/>
              </a:ext>
            </a:extLst>
          </p:cNvPr>
          <p:cNvSpPr>
            <a:spLocks noGrp="1"/>
          </p:cNvSpPr>
          <p:nvPr>
            <p:ph type="body" sz="quarter" idx="14"/>
          </p:nvPr>
        </p:nvSpPr>
        <p:spPr>
          <a:xfrm>
            <a:off x="438640" y="4664905"/>
            <a:ext cx="2275986" cy="479756"/>
          </a:xfrm>
        </p:spPr>
        <p:txBody>
          <a:bodyPr>
            <a:normAutofit/>
          </a:bodyPr>
          <a:lstStyle>
            <a:lvl1pPr marL="0" indent="0" algn="ctr">
              <a:lnSpc>
                <a:spcPts val="2200"/>
              </a:lnSpc>
              <a:buNone/>
              <a:defRPr sz="1400" b="1">
                <a:solidFill>
                  <a:schemeClr val="bg1">
                    <a:lumMod val="95000"/>
                  </a:schemeClr>
                </a:solidFill>
              </a:defRPr>
            </a:lvl1pPr>
          </a:lstStyle>
          <a:p>
            <a:pPr lvl="0"/>
            <a:endParaRPr lang="en-GB"/>
          </a:p>
        </p:txBody>
      </p:sp>
      <p:sp>
        <p:nvSpPr>
          <p:cNvPr id="46" name="Text Placeholder 3">
            <a:extLst>
              <a:ext uri="{FF2B5EF4-FFF2-40B4-BE49-F238E27FC236}">
                <a16:creationId xmlns:a16="http://schemas.microsoft.com/office/drawing/2014/main" id="{8C79F2B8-C397-1BA4-4887-69DAD08A7C75}"/>
              </a:ext>
            </a:extLst>
          </p:cNvPr>
          <p:cNvSpPr>
            <a:spLocks noGrp="1"/>
          </p:cNvSpPr>
          <p:nvPr>
            <p:ph type="body" sz="quarter" idx="33"/>
          </p:nvPr>
        </p:nvSpPr>
        <p:spPr>
          <a:xfrm>
            <a:off x="3426265" y="4664905"/>
            <a:ext cx="2275986" cy="479756"/>
          </a:xfrm>
        </p:spPr>
        <p:txBody>
          <a:bodyPr>
            <a:normAutofit/>
          </a:bodyPr>
          <a:lstStyle>
            <a:lvl1pPr marL="0" indent="0" algn="ctr">
              <a:lnSpc>
                <a:spcPts val="2200"/>
              </a:lnSpc>
              <a:buNone/>
              <a:defRPr sz="1400" b="1">
                <a:solidFill>
                  <a:schemeClr val="bg1">
                    <a:lumMod val="95000"/>
                  </a:schemeClr>
                </a:solidFill>
              </a:defRPr>
            </a:lvl1pPr>
          </a:lstStyle>
          <a:p>
            <a:pPr lvl="0"/>
            <a:endParaRPr lang="en-GB"/>
          </a:p>
        </p:txBody>
      </p:sp>
      <p:sp>
        <p:nvSpPr>
          <p:cNvPr id="47" name="Text Placeholder 3">
            <a:extLst>
              <a:ext uri="{FF2B5EF4-FFF2-40B4-BE49-F238E27FC236}">
                <a16:creationId xmlns:a16="http://schemas.microsoft.com/office/drawing/2014/main" id="{89C9FC5D-2BC3-9BAA-014A-902B4FA0D48A}"/>
              </a:ext>
            </a:extLst>
          </p:cNvPr>
          <p:cNvSpPr>
            <a:spLocks noGrp="1"/>
          </p:cNvSpPr>
          <p:nvPr>
            <p:ph type="body" sz="quarter" idx="34"/>
          </p:nvPr>
        </p:nvSpPr>
        <p:spPr>
          <a:xfrm>
            <a:off x="6482008" y="4664905"/>
            <a:ext cx="2275986" cy="479756"/>
          </a:xfrm>
        </p:spPr>
        <p:txBody>
          <a:bodyPr>
            <a:normAutofit/>
          </a:bodyPr>
          <a:lstStyle>
            <a:lvl1pPr marL="0" indent="0" algn="ctr">
              <a:lnSpc>
                <a:spcPts val="2200"/>
              </a:lnSpc>
              <a:buNone/>
              <a:defRPr sz="1400" b="1">
                <a:solidFill>
                  <a:schemeClr val="bg1">
                    <a:lumMod val="95000"/>
                  </a:schemeClr>
                </a:solidFill>
              </a:defRPr>
            </a:lvl1pPr>
          </a:lstStyle>
          <a:p>
            <a:pPr lvl="0"/>
            <a:endParaRPr lang="en-GB"/>
          </a:p>
        </p:txBody>
      </p:sp>
      <p:sp>
        <p:nvSpPr>
          <p:cNvPr id="48" name="Text Placeholder 3">
            <a:extLst>
              <a:ext uri="{FF2B5EF4-FFF2-40B4-BE49-F238E27FC236}">
                <a16:creationId xmlns:a16="http://schemas.microsoft.com/office/drawing/2014/main" id="{626E3679-AC27-F53A-B5F3-E04A6F198CD1}"/>
              </a:ext>
            </a:extLst>
          </p:cNvPr>
          <p:cNvSpPr>
            <a:spLocks noGrp="1"/>
          </p:cNvSpPr>
          <p:nvPr>
            <p:ph type="body" sz="quarter" idx="35"/>
          </p:nvPr>
        </p:nvSpPr>
        <p:spPr>
          <a:xfrm>
            <a:off x="9518528" y="4664905"/>
            <a:ext cx="2275986" cy="479756"/>
          </a:xfrm>
        </p:spPr>
        <p:txBody>
          <a:bodyPr>
            <a:normAutofit/>
          </a:bodyPr>
          <a:lstStyle>
            <a:lvl1pPr marL="0" indent="0" algn="ctr">
              <a:lnSpc>
                <a:spcPts val="2200"/>
              </a:lnSpc>
              <a:buNone/>
              <a:defRPr sz="1400" b="1">
                <a:solidFill>
                  <a:schemeClr val="bg1">
                    <a:lumMod val="95000"/>
                  </a:schemeClr>
                </a:solidFill>
              </a:defRPr>
            </a:lvl1pPr>
          </a:lstStyle>
          <a:p>
            <a:pPr lvl="0"/>
            <a:endParaRPr lang="en-GB"/>
          </a:p>
        </p:txBody>
      </p:sp>
      <p:sp>
        <p:nvSpPr>
          <p:cNvPr id="49" name="Text Placeholder 3">
            <a:extLst>
              <a:ext uri="{FF2B5EF4-FFF2-40B4-BE49-F238E27FC236}">
                <a16:creationId xmlns:a16="http://schemas.microsoft.com/office/drawing/2014/main" id="{F1DDF3EA-564A-2F54-17C0-C2C87F84C34D}"/>
              </a:ext>
            </a:extLst>
          </p:cNvPr>
          <p:cNvSpPr>
            <a:spLocks noGrp="1"/>
          </p:cNvSpPr>
          <p:nvPr>
            <p:ph type="body" sz="quarter" idx="36" hasCustomPrompt="1"/>
          </p:nvPr>
        </p:nvSpPr>
        <p:spPr>
          <a:xfrm>
            <a:off x="448201" y="4025415"/>
            <a:ext cx="2275986" cy="479756"/>
          </a:xfrm>
        </p:spPr>
        <p:txBody>
          <a:bodyPr>
            <a:normAutofit/>
          </a:bodyPr>
          <a:lstStyle>
            <a:lvl1pPr marL="0" indent="0" algn="ctr">
              <a:buNone/>
              <a:defRPr sz="2400" b="1">
                <a:solidFill>
                  <a:srgbClr val="EC008D"/>
                </a:solidFill>
              </a:defRPr>
            </a:lvl1pPr>
          </a:lstStyle>
          <a:p>
            <a:pPr lvl="0"/>
            <a:r>
              <a:rPr lang="en-GB"/>
              <a:t>Add text</a:t>
            </a:r>
          </a:p>
        </p:txBody>
      </p:sp>
      <p:sp>
        <p:nvSpPr>
          <p:cNvPr id="50" name="Text Placeholder 3">
            <a:extLst>
              <a:ext uri="{FF2B5EF4-FFF2-40B4-BE49-F238E27FC236}">
                <a16:creationId xmlns:a16="http://schemas.microsoft.com/office/drawing/2014/main" id="{B7AFAA88-2D4F-51E9-A945-0503EE7D57BB}"/>
              </a:ext>
            </a:extLst>
          </p:cNvPr>
          <p:cNvSpPr>
            <a:spLocks noGrp="1"/>
          </p:cNvSpPr>
          <p:nvPr>
            <p:ph type="body" sz="quarter" idx="37" hasCustomPrompt="1"/>
          </p:nvPr>
        </p:nvSpPr>
        <p:spPr>
          <a:xfrm>
            <a:off x="3424160" y="4022905"/>
            <a:ext cx="2275986" cy="479756"/>
          </a:xfrm>
        </p:spPr>
        <p:txBody>
          <a:bodyPr>
            <a:normAutofit/>
          </a:bodyPr>
          <a:lstStyle>
            <a:lvl1pPr marL="0" indent="0" algn="ctr">
              <a:buNone/>
              <a:defRPr sz="2400" b="1">
                <a:solidFill>
                  <a:srgbClr val="EC008D"/>
                </a:solidFill>
              </a:defRPr>
            </a:lvl1pPr>
          </a:lstStyle>
          <a:p>
            <a:pPr lvl="0"/>
            <a:r>
              <a:rPr lang="en-GB"/>
              <a:t>Add text</a:t>
            </a:r>
          </a:p>
        </p:txBody>
      </p:sp>
      <p:sp>
        <p:nvSpPr>
          <p:cNvPr id="51" name="Text Placeholder 3">
            <a:extLst>
              <a:ext uri="{FF2B5EF4-FFF2-40B4-BE49-F238E27FC236}">
                <a16:creationId xmlns:a16="http://schemas.microsoft.com/office/drawing/2014/main" id="{63933D0A-D00A-ACDA-3807-2BAB61333661}"/>
              </a:ext>
            </a:extLst>
          </p:cNvPr>
          <p:cNvSpPr>
            <a:spLocks noGrp="1"/>
          </p:cNvSpPr>
          <p:nvPr>
            <p:ph type="body" sz="quarter" idx="38" hasCustomPrompt="1"/>
          </p:nvPr>
        </p:nvSpPr>
        <p:spPr>
          <a:xfrm>
            <a:off x="6472161" y="4022905"/>
            <a:ext cx="2275986" cy="479756"/>
          </a:xfrm>
        </p:spPr>
        <p:txBody>
          <a:bodyPr>
            <a:normAutofit/>
          </a:bodyPr>
          <a:lstStyle>
            <a:lvl1pPr marL="0" indent="0" algn="ctr">
              <a:buNone/>
              <a:defRPr sz="2400" b="1">
                <a:solidFill>
                  <a:srgbClr val="EC008D"/>
                </a:solidFill>
              </a:defRPr>
            </a:lvl1pPr>
          </a:lstStyle>
          <a:p>
            <a:pPr lvl="0"/>
            <a:r>
              <a:rPr lang="en-GB"/>
              <a:t>Add text</a:t>
            </a:r>
          </a:p>
        </p:txBody>
      </p:sp>
      <p:sp>
        <p:nvSpPr>
          <p:cNvPr id="52" name="Text Placeholder 3">
            <a:extLst>
              <a:ext uri="{FF2B5EF4-FFF2-40B4-BE49-F238E27FC236}">
                <a16:creationId xmlns:a16="http://schemas.microsoft.com/office/drawing/2014/main" id="{2DEF121A-2763-E8DE-EC36-D5EDEF501500}"/>
              </a:ext>
            </a:extLst>
          </p:cNvPr>
          <p:cNvSpPr>
            <a:spLocks noGrp="1"/>
          </p:cNvSpPr>
          <p:nvPr>
            <p:ph type="body" sz="quarter" idx="39" hasCustomPrompt="1"/>
          </p:nvPr>
        </p:nvSpPr>
        <p:spPr>
          <a:xfrm>
            <a:off x="9518528" y="4022905"/>
            <a:ext cx="2275986" cy="479756"/>
          </a:xfrm>
        </p:spPr>
        <p:txBody>
          <a:bodyPr>
            <a:normAutofit/>
          </a:bodyPr>
          <a:lstStyle>
            <a:lvl1pPr marL="0" indent="0" algn="ctr">
              <a:buNone/>
              <a:defRPr sz="2400" b="1">
                <a:solidFill>
                  <a:srgbClr val="EC008D"/>
                </a:solidFill>
              </a:defRPr>
            </a:lvl1pPr>
          </a:lstStyle>
          <a:p>
            <a:pPr lvl="0"/>
            <a:r>
              <a:rPr lang="en-GB"/>
              <a:t>Add text</a:t>
            </a:r>
          </a:p>
        </p:txBody>
      </p:sp>
    </p:spTree>
    <p:extLst>
      <p:ext uri="{BB962C8B-B14F-4D97-AF65-F5344CB8AC3E}">
        <p14:creationId xmlns:p14="http://schemas.microsoft.com/office/powerpoint/2010/main" val="414927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3CF4C7-A823-2022-848F-90E051D56663}"/>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BED77BFE-1E55-9F7A-4F2A-F7CBEEB6D4EF}"/>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Rectangle 4">
            <a:extLst>
              <a:ext uri="{FF2B5EF4-FFF2-40B4-BE49-F238E27FC236}">
                <a16:creationId xmlns:a16="http://schemas.microsoft.com/office/drawing/2014/main" id="{2B6041BE-133E-F261-2C9B-C25EF9472444}"/>
              </a:ext>
            </a:extLst>
          </p:cNvPr>
          <p:cNvSpPr/>
          <p:nvPr userDrawn="1"/>
        </p:nvSpPr>
        <p:spPr>
          <a:xfrm>
            <a:off x="-2" y="0"/>
            <a:ext cx="6096002" cy="6567509"/>
          </a:xfrm>
          <a:prstGeom prst="rect">
            <a:avLst/>
          </a:prstGeom>
          <a:solidFill>
            <a:srgbClr val="302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
            <a:extLst>
              <a:ext uri="{FF2B5EF4-FFF2-40B4-BE49-F238E27FC236}">
                <a16:creationId xmlns:a16="http://schemas.microsoft.com/office/drawing/2014/main" id="{64CF53D9-9845-0008-D702-C25F636E1570}"/>
              </a:ext>
            </a:extLst>
          </p:cNvPr>
          <p:cNvSpPr>
            <a:spLocks noGrp="1"/>
          </p:cNvSpPr>
          <p:nvPr>
            <p:ph type="body" sz="quarter" idx="23"/>
          </p:nvPr>
        </p:nvSpPr>
        <p:spPr>
          <a:xfrm>
            <a:off x="537329" y="2403835"/>
            <a:ext cx="5099900" cy="3195687"/>
          </a:xfrm>
        </p:spPr>
        <p:txBody>
          <a:bodyPr>
            <a:normAutofit/>
          </a:bodyPr>
          <a:lstStyle>
            <a:lvl1pPr marL="0" indent="0">
              <a:lnSpc>
                <a:spcPts val="2200"/>
              </a:lnSpc>
              <a:spcBef>
                <a:spcPts val="0"/>
              </a:spcBef>
              <a:buNone/>
              <a:defRPr sz="1400">
                <a:solidFill>
                  <a:schemeClr val="bg1"/>
                </a:solidFill>
              </a:defRPr>
            </a:lvl1pPr>
            <a:lvl2pPr marL="457200" indent="0">
              <a:lnSpc>
                <a:spcPts val="2200"/>
              </a:lnSpc>
              <a:spcBef>
                <a:spcPts val="0"/>
              </a:spcBef>
              <a:buNone/>
              <a:defRPr sz="1400">
                <a:solidFill>
                  <a:schemeClr val="bg1"/>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7" name="Text Placeholder 2">
            <a:extLst>
              <a:ext uri="{FF2B5EF4-FFF2-40B4-BE49-F238E27FC236}">
                <a16:creationId xmlns:a16="http://schemas.microsoft.com/office/drawing/2014/main" id="{B70E8243-E7DB-757E-5C1C-B73D6C731047}"/>
              </a:ext>
            </a:extLst>
          </p:cNvPr>
          <p:cNvSpPr>
            <a:spLocks noGrp="1"/>
          </p:cNvSpPr>
          <p:nvPr>
            <p:ph type="body" sz="quarter" idx="24"/>
          </p:nvPr>
        </p:nvSpPr>
        <p:spPr>
          <a:xfrm>
            <a:off x="6497588" y="2403835"/>
            <a:ext cx="5180029" cy="3195687"/>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4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8" name="Text Placeholder 2">
            <a:extLst>
              <a:ext uri="{FF2B5EF4-FFF2-40B4-BE49-F238E27FC236}">
                <a16:creationId xmlns:a16="http://schemas.microsoft.com/office/drawing/2014/main" id="{921689CE-8572-BF8C-B560-55750FD802BF}"/>
              </a:ext>
            </a:extLst>
          </p:cNvPr>
          <p:cNvSpPr>
            <a:spLocks noGrp="1"/>
          </p:cNvSpPr>
          <p:nvPr>
            <p:ph type="body" sz="quarter" idx="25"/>
          </p:nvPr>
        </p:nvSpPr>
        <p:spPr>
          <a:xfrm>
            <a:off x="537329" y="1580400"/>
            <a:ext cx="5099899" cy="645459"/>
          </a:xfrm>
        </p:spPr>
        <p:txBody>
          <a:bodyPr>
            <a:noAutofit/>
          </a:bodyPr>
          <a:lstStyle>
            <a:lvl1pPr marL="0" indent="0">
              <a:buNone/>
              <a:defRPr sz="2000">
                <a:solidFill>
                  <a:schemeClr val="bg1"/>
                </a:solidFill>
              </a:defRPr>
            </a:lvl1pPr>
            <a:lvl2pPr marL="457200" indent="0">
              <a:buNone/>
              <a:defRPr sz="4400">
                <a:solidFill>
                  <a:srgbClr val="FF5E01"/>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 </a:t>
            </a:r>
            <a:endParaRPr lang="en-GB"/>
          </a:p>
        </p:txBody>
      </p:sp>
      <p:sp>
        <p:nvSpPr>
          <p:cNvPr id="9" name="Text Placeholder 2">
            <a:extLst>
              <a:ext uri="{FF2B5EF4-FFF2-40B4-BE49-F238E27FC236}">
                <a16:creationId xmlns:a16="http://schemas.microsoft.com/office/drawing/2014/main" id="{05871A1F-3FCF-95BD-54CC-D389D332E9A8}"/>
              </a:ext>
            </a:extLst>
          </p:cNvPr>
          <p:cNvSpPr>
            <a:spLocks noGrp="1"/>
          </p:cNvSpPr>
          <p:nvPr>
            <p:ph type="body" sz="quarter" idx="26"/>
          </p:nvPr>
        </p:nvSpPr>
        <p:spPr>
          <a:xfrm>
            <a:off x="6497588" y="1580400"/>
            <a:ext cx="5180029" cy="645459"/>
          </a:xfrm>
        </p:spPr>
        <p:txBody>
          <a:bodyPr>
            <a:noAutofit/>
          </a:bodyPr>
          <a:lstStyle>
            <a:lvl1pPr marL="0" indent="0">
              <a:buNone/>
              <a:defRPr sz="2000">
                <a:solidFill>
                  <a:srgbClr val="00A2EA"/>
                </a:solidFill>
              </a:defRPr>
            </a:lvl1pPr>
            <a:lvl2pPr marL="457200" indent="0">
              <a:buNone/>
              <a:defRPr sz="4400">
                <a:solidFill>
                  <a:srgbClr val="FF5E01"/>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 </a:t>
            </a:r>
            <a:endParaRPr lang="en-GB"/>
          </a:p>
        </p:txBody>
      </p:sp>
      <p:sp>
        <p:nvSpPr>
          <p:cNvPr id="11" name="Title 1">
            <a:extLst>
              <a:ext uri="{FF2B5EF4-FFF2-40B4-BE49-F238E27FC236}">
                <a16:creationId xmlns:a16="http://schemas.microsoft.com/office/drawing/2014/main" id="{1ECA6DEB-7F9D-68A8-D4D9-B3F6CABCC25F}"/>
              </a:ext>
            </a:extLst>
          </p:cNvPr>
          <p:cNvSpPr>
            <a:spLocks noGrp="1"/>
          </p:cNvSpPr>
          <p:nvPr>
            <p:ph type="title"/>
          </p:nvPr>
        </p:nvSpPr>
        <p:spPr>
          <a:xfrm>
            <a:off x="457201" y="290491"/>
            <a:ext cx="5180028" cy="603001"/>
          </a:xfrm>
        </p:spPr>
        <p:txBody>
          <a:bodyPr/>
          <a:lstStyle/>
          <a:p>
            <a:r>
              <a:rPr lang="en-US"/>
              <a:t>Click to edit</a:t>
            </a:r>
            <a:endParaRPr lang="en-GB"/>
          </a:p>
        </p:txBody>
      </p:sp>
    </p:spTree>
    <p:extLst>
      <p:ext uri="{BB962C8B-B14F-4D97-AF65-F5344CB8AC3E}">
        <p14:creationId xmlns:p14="http://schemas.microsoft.com/office/powerpoint/2010/main" val="594299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our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605A1-EFDF-26E2-B385-7C1158EE17B5}"/>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1BEA0D2-4627-F805-E2D3-E049B212DA62}"/>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0A013D89-45E5-F01F-91D1-08768438012A}"/>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Rectangle 4">
            <a:extLst>
              <a:ext uri="{FF2B5EF4-FFF2-40B4-BE49-F238E27FC236}">
                <a16:creationId xmlns:a16="http://schemas.microsoft.com/office/drawing/2014/main" id="{ADF2915E-E039-B9ED-2D18-1D11AFF455BA}"/>
              </a:ext>
            </a:extLst>
          </p:cNvPr>
          <p:cNvSpPr/>
          <p:nvPr userDrawn="1"/>
        </p:nvSpPr>
        <p:spPr>
          <a:xfrm>
            <a:off x="0" y="2387601"/>
            <a:ext cx="4067274" cy="4470399"/>
          </a:xfrm>
          <a:prstGeom prst="rect">
            <a:avLst/>
          </a:prstGeom>
          <a:solidFill>
            <a:srgbClr val="302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647B8BA-D8C3-837F-3DD9-874D3F36362A}"/>
              </a:ext>
            </a:extLst>
          </p:cNvPr>
          <p:cNvSpPr/>
          <p:nvPr userDrawn="1"/>
        </p:nvSpPr>
        <p:spPr>
          <a:xfrm>
            <a:off x="4062362" y="2387601"/>
            <a:ext cx="4067274" cy="447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59902F1-B557-16B5-9952-E1AD5E2840F8}"/>
              </a:ext>
            </a:extLst>
          </p:cNvPr>
          <p:cNvSpPr/>
          <p:nvPr userDrawn="1"/>
        </p:nvSpPr>
        <p:spPr>
          <a:xfrm>
            <a:off x="8124726" y="2387600"/>
            <a:ext cx="4067274" cy="4470399"/>
          </a:xfrm>
          <a:prstGeom prst="rect">
            <a:avLst/>
          </a:prstGeom>
          <a:solidFill>
            <a:srgbClr val="00A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3">
            <a:extLst>
              <a:ext uri="{FF2B5EF4-FFF2-40B4-BE49-F238E27FC236}">
                <a16:creationId xmlns:a16="http://schemas.microsoft.com/office/drawing/2014/main" id="{7C204FF5-E0CE-7E0C-07F5-E47C303222D9}"/>
              </a:ext>
            </a:extLst>
          </p:cNvPr>
          <p:cNvSpPr>
            <a:spLocks noGrp="1"/>
          </p:cNvSpPr>
          <p:nvPr>
            <p:ph type="body" sz="quarter" idx="16" hasCustomPrompt="1"/>
          </p:nvPr>
        </p:nvSpPr>
        <p:spPr>
          <a:xfrm>
            <a:off x="542925" y="4626527"/>
            <a:ext cx="2905125" cy="1593298"/>
          </a:xfrm>
        </p:spPr>
        <p:txBody>
          <a:bodyPr>
            <a:normAutofit/>
          </a:bodyPr>
          <a:lstStyle>
            <a:lvl1pPr marL="0" indent="0">
              <a:lnSpc>
                <a:spcPts val="2200"/>
              </a:lnSpc>
              <a:buNone/>
              <a:defRPr sz="1400">
                <a:solidFill>
                  <a:schemeClr val="bg1"/>
                </a:solidFill>
              </a:defRPr>
            </a:lvl1pPr>
          </a:lstStyle>
          <a:p>
            <a:pPr lvl="0"/>
            <a:r>
              <a:rPr lang="en-US"/>
              <a:t>Text here</a:t>
            </a:r>
            <a:endParaRPr lang="en-GB"/>
          </a:p>
        </p:txBody>
      </p:sp>
      <p:sp>
        <p:nvSpPr>
          <p:cNvPr id="9" name="Text Placeholder 3">
            <a:extLst>
              <a:ext uri="{FF2B5EF4-FFF2-40B4-BE49-F238E27FC236}">
                <a16:creationId xmlns:a16="http://schemas.microsoft.com/office/drawing/2014/main" id="{F53FEACD-0452-F3CD-BD3F-A434114E9E4A}"/>
              </a:ext>
            </a:extLst>
          </p:cNvPr>
          <p:cNvSpPr>
            <a:spLocks noGrp="1"/>
          </p:cNvSpPr>
          <p:nvPr>
            <p:ph type="body" sz="quarter" idx="18" hasCustomPrompt="1"/>
          </p:nvPr>
        </p:nvSpPr>
        <p:spPr>
          <a:xfrm>
            <a:off x="4643437" y="4626525"/>
            <a:ext cx="2905125" cy="1593299"/>
          </a:xfrm>
        </p:spPr>
        <p:txBody>
          <a:bodyPr>
            <a:normAutofit/>
          </a:bodyPr>
          <a:lstStyle>
            <a:lvl1pPr marL="0" indent="0">
              <a:lnSpc>
                <a:spcPts val="2200"/>
              </a:lnSpc>
              <a:buNone/>
              <a:defRPr sz="1400">
                <a:solidFill>
                  <a:srgbClr val="3C3C3C"/>
                </a:solidFill>
              </a:defRPr>
            </a:lvl1pPr>
          </a:lstStyle>
          <a:p>
            <a:pPr lvl="0"/>
            <a:r>
              <a:rPr lang="en-US"/>
              <a:t>Text here</a:t>
            </a:r>
            <a:endParaRPr lang="en-GB"/>
          </a:p>
        </p:txBody>
      </p:sp>
      <p:sp>
        <p:nvSpPr>
          <p:cNvPr id="10" name="Text Placeholder 3">
            <a:extLst>
              <a:ext uri="{FF2B5EF4-FFF2-40B4-BE49-F238E27FC236}">
                <a16:creationId xmlns:a16="http://schemas.microsoft.com/office/drawing/2014/main" id="{7BDA7F21-ED9D-471C-91BF-C9CF422F2997}"/>
              </a:ext>
            </a:extLst>
          </p:cNvPr>
          <p:cNvSpPr>
            <a:spLocks noGrp="1"/>
          </p:cNvSpPr>
          <p:nvPr>
            <p:ph type="body" sz="quarter" idx="19" hasCustomPrompt="1"/>
          </p:nvPr>
        </p:nvSpPr>
        <p:spPr>
          <a:xfrm>
            <a:off x="8688388" y="4626525"/>
            <a:ext cx="2905125" cy="1593300"/>
          </a:xfrm>
        </p:spPr>
        <p:txBody>
          <a:bodyPr>
            <a:normAutofit/>
          </a:bodyPr>
          <a:lstStyle>
            <a:lvl1pPr marL="0" indent="0">
              <a:lnSpc>
                <a:spcPts val="2200"/>
              </a:lnSpc>
              <a:buNone/>
              <a:defRPr sz="1400">
                <a:solidFill>
                  <a:schemeClr val="bg1"/>
                </a:solidFill>
              </a:defRPr>
            </a:lvl1pPr>
          </a:lstStyle>
          <a:p>
            <a:pPr lvl="0"/>
            <a:r>
              <a:rPr lang="en-US"/>
              <a:t>Text here</a:t>
            </a:r>
            <a:endParaRPr lang="en-GB"/>
          </a:p>
        </p:txBody>
      </p:sp>
      <p:sp>
        <p:nvSpPr>
          <p:cNvPr id="11" name="Text Placeholder 3">
            <a:extLst>
              <a:ext uri="{FF2B5EF4-FFF2-40B4-BE49-F238E27FC236}">
                <a16:creationId xmlns:a16="http://schemas.microsoft.com/office/drawing/2014/main" id="{E598822A-51DA-AC08-ADC9-48FFFFB49BB7}"/>
              </a:ext>
            </a:extLst>
          </p:cNvPr>
          <p:cNvSpPr>
            <a:spLocks noGrp="1"/>
          </p:cNvSpPr>
          <p:nvPr>
            <p:ph type="body" sz="quarter" idx="20" hasCustomPrompt="1"/>
          </p:nvPr>
        </p:nvSpPr>
        <p:spPr>
          <a:xfrm>
            <a:off x="542925" y="4119597"/>
            <a:ext cx="2905125" cy="506927"/>
          </a:xfrm>
        </p:spPr>
        <p:txBody>
          <a:bodyPr/>
          <a:lstStyle>
            <a:lvl1pPr marL="0" indent="0">
              <a:buNone/>
              <a:defRPr b="1">
                <a:solidFill>
                  <a:schemeClr val="bg1"/>
                </a:solidFill>
              </a:defRPr>
            </a:lvl1pPr>
          </a:lstStyle>
          <a:p>
            <a:pPr lvl="0"/>
            <a:r>
              <a:rPr lang="en-US"/>
              <a:t>Text here</a:t>
            </a:r>
            <a:endParaRPr lang="en-GB"/>
          </a:p>
        </p:txBody>
      </p:sp>
      <p:sp>
        <p:nvSpPr>
          <p:cNvPr id="12" name="Text Placeholder 3">
            <a:extLst>
              <a:ext uri="{FF2B5EF4-FFF2-40B4-BE49-F238E27FC236}">
                <a16:creationId xmlns:a16="http://schemas.microsoft.com/office/drawing/2014/main" id="{703D117F-0BFF-456C-FB62-F5F5CE186B38}"/>
              </a:ext>
            </a:extLst>
          </p:cNvPr>
          <p:cNvSpPr>
            <a:spLocks noGrp="1"/>
          </p:cNvSpPr>
          <p:nvPr>
            <p:ph type="body" sz="quarter" idx="21" hasCustomPrompt="1"/>
          </p:nvPr>
        </p:nvSpPr>
        <p:spPr>
          <a:xfrm>
            <a:off x="4643437" y="4119597"/>
            <a:ext cx="2905125" cy="506926"/>
          </a:xfrm>
        </p:spPr>
        <p:txBody>
          <a:bodyPr/>
          <a:lstStyle>
            <a:lvl1pPr marL="0" indent="0">
              <a:buNone/>
              <a:defRPr b="1">
                <a:solidFill>
                  <a:srgbClr val="3C3C3C"/>
                </a:solidFill>
              </a:defRPr>
            </a:lvl1pPr>
          </a:lstStyle>
          <a:p>
            <a:pPr lvl="0"/>
            <a:r>
              <a:rPr lang="en-US"/>
              <a:t>Text here</a:t>
            </a:r>
            <a:endParaRPr lang="en-GB"/>
          </a:p>
        </p:txBody>
      </p:sp>
      <p:sp>
        <p:nvSpPr>
          <p:cNvPr id="13" name="Text Placeholder 3">
            <a:extLst>
              <a:ext uri="{FF2B5EF4-FFF2-40B4-BE49-F238E27FC236}">
                <a16:creationId xmlns:a16="http://schemas.microsoft.com/office/drawing/2014/main" id="{E18A095E-F376-4652-15CD-D164267A04C7}"/>
              </a:ext>
            </a:extLst>
          </p:cNvPr>
          <p:cNvSpPr>
            <a:spLocks noGrp="1"/>
          </p:cNvSpPr>
          <p:nvPr>
            <p:ph type="body" sz="quarter" idx="22" hasCustomPrompt="1"/>
          </p:nvPr>
        </p:nvSpPr>
        <p:spPr>
          <a:xfrm>
            <a:off x="8688387" y="4119597"/>
            <a:ext cx="2905125" cy="506926"/>
          </a:xfrm>
        </p:spPr>
        <p:txBody>
          <a:bodyPr/>
          <a:lstStyle>
            <a:lvl1pPr marL="0" indent="0">
              <a:buNone/>
              <a:defRPr b="1">
                <a:solidFill>
                  <a:schemeClr val="bg1"/>
                </a:solidFill>
              </a:defRPr>
            </a:lvl1pPr>
          </a:lstStyle>
          <a:p>
            <a:pPr lvl="0"/>
            <a:r>
              <a:rPr lang="en-US"/>
              <a:t>Text here</a:t>
            </a:r>
            <a:endParaRPr lang="en-GB"/>
          </a:p>
        </p:txBody>
      </p:sp>
      <p:sp>
        <p:nvSpPr>
          <p:cNvPr id="14" name="Text Placeholder 2">
            <a:extLst>
              <a:ext uri="{FF2B5EF4-FFF2-40B4-BE49-F238E27FC236}">
                <a16:creationId xmlns:a16="http://schemas.microsoft.com/office/drawing/2014/main" id="{209C0401-763C-C595-FB4B-FB89E2EA5D20}"/>
              </a:ext>
            </a:extLst>
          </p:cNvPr>
          <p:cNvSpPr>
            <a:spLocks noGrp="1"/>
          </p:cNvSpPr>
          <p:nvPr>
            <p:ph type="body" sz="quarter" idx="23"/>
          </p:nvPr>
        </p:nvSpPr>
        <p:spPr>
          <a:xfrm>
            <a:off x="457201" y="1580400"/>
            <a:ext cx="11136312" cy="429375"/>
          </a:xfrm>
        </p:spPr>
        <p:txBody>
          <a:bodyPr>
            <a:norm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Tree>
    <p:extLst>
      <p:ext uri="{BB962C8B-B14F-4D97-AF65-F5344CB8AC3E}">
        <p14:creationId xmlns:p14="http://schemas.microsoft.com/office/powerpoint/2010/main" val="2549151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372FBB2-CC41-E506-567B-C5C3B4205C7B}"/>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9013328E-F53D-C829-7A93-B4686E2AC4BB}"/>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6" name="Text Placeholder 2">
            <a:extLst>
              <a:ext uri="{FF2B5EF4-FFF2-40B4-BE49-F238E27FC236}">
                <a16:creationId xmlns:a16="http://schemas.microsoft.com/office/drawing/2014/main" id="{2C7A559F-815F-CB98-6C23-E1A7089D1A76}"/>
              </a:ext>
            </a:extLst>
          </p:cNvPr>
          <p:cNvSpPr>
            <a:spLocks noGrp="1"/>
          </p:cNvSpPr>
          <p:nvPr>
            <p:ph type="body" sz="quarter" idx="24"/>
          </p:nvPr>
        </p:nvSpPr>
        <p:spPr>
          <a:xfrm>
            <a:off x="5554806" y="1428751"/>
            <a:ext cx="6052615" cy="4328294"/>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4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7" name="Picture Placeholder 3">
            <a:extLst>
              <a:ext uri="{FF2B5EF4-FFF2-40B4-BE49-F238E27FC236}">
                <a16:creationId xmlns:a16="http://schemas.microsoft.com/office/drawing/2014/main" id="{EB94EADA-9FD3-60BC-75DB-FA806A76330E}"/>
              </a:ext>
            </a:extLst>
          </p:cNvPr>
          <p:cNvSpPr>
            <a:spLocks noGrp="1"/>
          </p:cNvSpPr>
          <p:nvPr>
            <p:ph type="pic" sz="quarter" idx="25"/>
          </p:nvPr>
        </p:nvSpPr>
        <p:spPr>
          <a:xfrm>
            <a:off x="9145" y="9939"/>
            <a:ext cx="4967287" cy="6480000"/>
          </a:xfrm>
          <a:blipFill>
            <a:blip r:embed="rId2"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2000">
                <a:solidFill>
                  <a:schemeClr val="bg1"/>
                </a:solidFill>
              </a:defRPr>
            </a:lvl1pPr>
          </a:lstStyle>
          <a:p>
            <a:endParaRPr lang="en-GB"/>
          </a:p>
        </p:txBody>
      </p:sp>
      <p:sp>
        <p:nvSpPr>
          <p:cNvPr id="8" name="Title 1">
            <a:extLst>
              <a:ext uri="{FF2B5EF4-FFF2-40B4-BE49-F238E27FC236}">
                <a16:creationId xmlns:a16="http://schemas.microsoft.com/office/drawing/2014/main" id="{03E02A46-4C0F-50A4-D05A-FE6A470B3A45}"/>
              </a:ext>
            </a:extLst>
          </p:cNvPr>
          <p:cNvSpPr>
            <a:spLocks noGrp="1"/>
          </p:cNvSpPr>
          <p:nvPr>
            <p:ph type="title"/>
          </p:nvPr>
        </p:nvSpPr>
        <p:spPr>
          <a:xfrm>
            <a:off x="5554806" y="290491"/>
            <a:ext cx="3191629" cy="603001"/>
          </a:xfrm>
        </p:spPr>
        <p:txBody>
          <a:bodyPr/>
          <a:lstStyle/>
          <a:p>
            <a:r>
              <a:rPr lang="en-US"/>
              <a:t>Click to edit</a:t>
            </a:r>
            <a:endParaRPr lang="en-GB"/>
          </a:p>
        </p:txBody>
      </p:sp>
    </p:spTree>
    <p:extLst>
      <p:ext uri="{BB962C8B-B14F-4D97-AF65-F5344CB8AC3E}">
        <p14:creationId xmlns:p14="http://schemas.microsoft.com/office/powerpoint/2010/main" val="3223488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372FBB2-CC41-E506-567B-C5C3B4205C7B}"/>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9013328E-F53D-C829-7A93-B4686E2AC4BB}"/>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6" name="Text Placeholder 2">
            <a:extLst>
              <a:ext uri="{FF2B5EF4-FFF2-40B4-BE49-F238E27FC236}">
                <a16:creationId xmlns:a16="http://schemas.microsoft.com/office/drawing/2014/main" id="{2C7A559F-815F-CB98-6C23-E1A7089D1A76}"/>
              </a:ext>
            </a:extLst>
          </p:cNvPr>
          <p:cNvSpPr>
            <a:spLocks noGrp="1"/>
          </p:cNvSpPr>
          <p:nvPr>
            <p:ph type="body" sz="quarter" idx="24"/>
          </p:nvPr>
        </p:nvSpPr>
        <p:spPr>
          <a:xfrm>
            <a:off x="5554806" y="1428751"/>
            <a:ext cx="6052615" cy="4328294"/>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4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7" name="Picture Placeholder 3">
            <a:extLst>
              <a:ext uri="{FF2B5EF4-FFF2-40B4-BE49-F238E27FC236}">
                <a16:creationId xmlns:a16="http://schemas.microsoft.com/office/drawing/2014/main" id="{EB94EADA-9FD3-60BC-75DB-FA806A76330E}"/>
              </a:ext>
            </a:extLst>
          </p:cNvPr>
          <p:cNvSpPr>
            <a:spLocks noGrp="1"/>
          </p:cNvSpPr>
          <p:nvPr>
            <p:ph type="pic" sz="quarter" idx="25"/>
          </p:nvPr>
        </p:nvSpPr>
        <p:spPr>
          <a:xfrm>
            <a:off x="9145" y="0"/>
            <a:ext cx="4967287" cy="6480000"/>
          </a:xfrm>
          <a:blipFill>
            <a:blip r:embed="rId2"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2000">
                <a:solidFill>
                  <a:schemeClr val="bg1"/>
                </a:solidFill>
              </a:defRPr>
            </a:lvl1pPr>
          </a:lstStyle>
          <a:p>
            <a:endParaRPr lang="en-GB"/>
          </a:p>
        </p:txBody>
      </p:sp>
      <p:sp>
        <p:nvSpPr>
          <p:cNvPr id="8" name="Title 1">
            <a:extLst>
              <a:ext uri="{FF2B5EF4-FFF2-40B4-BE49-F238E27FC236}">
                <a16:creationId xmlns:a16="http://schemas.microsoft.com/office/drawing/2014/main" id="{23AC7E76-FA8C-4741-3EFB-564F68FEA63A}"/>
              </a:ext>
            </a:extLst>
          </p:cNvPr>
          <p:cNvSpPr>
            <a:spLocks noGrp="1"/>
          </p:cNvSpPr>
          <p:nvPr>
            <p:ph type="title"/>
          </p:nvPr>
        </p:nvSpPr>
        <p:spPr>
          <a:xfrm>
            <a:off x="5554806" y="290491"/>
            <a:ext cx="3281081" cy="603001"/>
          </a:xfrm>
        </p:spPr>
        <p:txBody>
          <a:bodyPr/>
          <a:lstStyle/>
          <a:p>
            <a:r>
              <a:rPr lang="en-US"/>
              <a:t>Click to edit</a:t>
            </a:r>
            <a:endParaRPr lang="en-GB"/>
          </a:p>
        </p:txBody>
      </p:sp>
    </p:spTree>
    <p:extLst>
      <p:ext uri="{BB962C8B-B14F-4D97-AF65-F5344CB8AC3E}">
        <p14:creationId xmlns:p14="http://schemas.microsoft.com/office/powerpoint/2010/main" val="2641601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99EC-E076-B4C8-62CC-FC6AF3203587}"/>
              </a:ext>
            </a:extLst>
          </p:cNvPr>
          <p:cNvSpPr>
            <a:spLocks noGrp="1"/>
          </p:cNvSpPr>
          <p:nvPr>
            <p:ph type="title"/>
          </p:nvPr>
        </p:nvSpPr>
        <p:spPr>
          <a:xfrm>
            <a:off x="457201" y="290491"/>
            <a:ext cx="6367112" cy="603001"/>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40F6EB35-D692-B6D4-DF73-247070099F0C}"/>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5FCF0FCF-6D57-AD13-A669-3B997E328369}"/>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Picture Placeholder 3">
            <a:extLst>
              <a:ext uri="{FF2B5EF4-FFF2-40B4-BE49-F238E27FC236}">
                <a16:creationId xmlns:a16="http://schemas.microsoft.com/office/drawing/2014/main" id="{11959582-AA6F-3243-3F71-478C2FCB7F39}"/>
              </a:ext>
            </a:extLst>
          </p:cNvPr>
          <p:cNvSpPr>
            <a:spLocks noGrp="1"/>
          </p:cNvSpPr>
          <p:nvPr>
            <p:ph type="pic" sz="quarter" idx="25"/>
          </p:nvPr>
        </p:nvSpPr>
        <p:spPr>
          <a:xfrm>
            <a:off x="7224713" y="9939"/>
            <a:ext cx="4967287" cy="6480175"/>
          </a:xfrm>
          <a:blipFill>
            <a:blip r:embed="rId2"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2000">
                <a:solidFill>
                  <a:schemeClr val="bg1"/>
                </a:solidFill>
              </a:defRPr>
            </a:lvl1pPr>
          </a:lstStyle>
          <a:p>
            <a:endParaRPr lang="en-GB"/>
          </a:p>
        </p:txBody>
      </p:sp>
      <p:sp>
        <p:nvSpPr>
          <p:cNvPr id="7" name="Text Placeholder 2">
            <a:extLst>
              <a:ext uri="{FF2B5EF4-FFF2-40B4-BE49-F238E27FC236}">
                <a16:creationId xmlns:a16="http://schemas.microsoft.com/office/drawing/2014/main" id="{6F5392D8-32FA-10F4-F6CF-559174DB8AFF}"/>
              </a:ext>
            </a:extLst>
          </p:cNvPr>
          <p:cNvSpPr>
            <a:spLocks noGrp="1"/>
          </p:cNvSpPr>
          <p:nvPr>
            <p:ph type="body" sz="quarter" idx="24"/>
          </p:nvPr>
        </p:nvSpPr>
        <p:spPr>
          <a:xfrm>
            <a:off x="457201" y="1428751"/>
            <a:ext cx="6367111" cy="4328294"/>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6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Tree>
    <p:extLst>
      <p:ext uri="{BB962C8B-B14F-4D97-AF65-F5344CB8AC3E}">
        <p14:creationId xmlns:p14="http://schemas.microsoft.com/office/powerpoint/2010/main" val="3029827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99EC-E076-B4C8-62CC-FC6AF3203587}"/>
              </a:ext>
            </a:extLst>
          </p:cNvPr>
          <p:cNvSpPr>
            <a:spLocks noGrp="1"/>
          </p:cNvSpPr>
          <p:nvPr>
            <p:ph type="title"/>
          </p:nvPr>
        </p:nvSpPr>
        <p:spPr>
          <a:xfrm>
            <a:off x="457201" y="290491"/>
            <a:ext cx="6367112" cy="603001"/>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40F6EB35-D692-B6D4-DF73-247070099F0C}"/>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5FCF0FCF-6D57-AD13-A669-3B997E328369}"/>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Picture Placeholder 3">
            <a:extLst>
              <a:ext uri="{FF2B5EF4-FFF2-40B4-BE49-F238E27FC236}">
                <a16:creationId xmlns:a16="http://schemas.microsoft.com/office/drawing/2014/main" id="{11959582-AA6F-3243-3F71-478C2FCB7F39}"/>
              </a:ext>
            </a:extLst>
          </p:cNvPr>
          <p:cNvSpPr>
            <a:spLocks noGrp="1"/>
          </p:cNvSpPr>
          <p:nvPr>
            <p:ph type="pic" sz="quarter" idx="25"/>
          </p:nvPr>
        </p:nvSpPr>
        <p:spPr>
          <a:xfrm>
            <a:off x="7224713" y="9939"/>
            <a:ext cx="4967287" cy="6480175"/>
          </a:xfrm>
          <a:blipFill>
            <a:blip r:embed="rId2"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2000">
                <a:solidFill>
                  <a:schemeClr val="bg1"/>
                </a:solidFill>
              </a:defRPr>
            </a:lvl1pPr>
          </a:lstStyle>
          <a:p>
            <a:endParaRPr lang="en-GB"/>
          </a:p>
        </p:txBody>
      </p:sp>
      <p:sp>
        <p:nvSpPr>
          <p:cNvPr id="7" name="Text Placeholder 2">
            <a:extLst>
              <a:ext uri="{FF2B5EF4-FFF2-40B4-BE49-F238E27FC236}">
                <a16:creationId xmlns:a16="http://schemas.microsoft.com/office/drawing/2014/main" id="{6F5392D8-32FA-10F4-F6CF-559174DB8AFF}"/>
              </a:ext>
            </a:extLst>
          </p:cNvPr>
          <p:cNvSpPr>
            <a:spLocks noGrp="1"/>
          </p:cNvSpPr>
          <p:nvPr>
            <p:ph type="body" sz="quarter" idx="24"/>
          </p:nvPr>
        </p:nvSpPr>
        <p:spPr>
          <a:xfrm>
            <a:off x="457201" y="1428751"/>
            <a:ext cx="6367111" cy="4328294"/>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6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Tree>
    <p:extLst>
      <p:ext uri="{BB962C8B-B14F-4D97-AF65-F5344CB8AC3E}">
        <p14:creationId xmlns:p14="http://schemas.microsoft.com/office/powerpoint/2010/main" val="314474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B32E-AFF4-4529-5CE7-8345F2027F78}"/>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989E9FB8-80B7-F934-C122-5C626384815E}"/>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4B54CC1B-1959-6663-F739-E601A0FC7F92}"/>
              </a:ext>
            </a:extLst>
          </p:cNvPr>
          <p:cNvSpPr>
            <a:spLocks noGrp="1"/>
          </p:cNvSpPr>
          <p:nvPr>
            <p:ph type="sldNum" sz="quarter" idx="11"/>
          </p:nvPr>
        </p:nvSpPr>
        <p:spPr/>
        <p:txBody>
          <a:bodyPr/>
          <a:lstStyle/>
          <a:p>
            <a:fld id="{901FD323-597B-499B-82A7-61128B369A77}" type="slidenum">
              <a:rPr lang="en-GB" smtClean="0"/>
              <a:pPr/>
              <a:t>‹#›</a:t>
            </a:fld>
            <a:endParaRPr lang="en-GB"/>
          </a:p>
        </p:txBody>
      </p:sp>
    </p:spTree>
    <p:extLst>
      <p:ext uri="{BB962C8B-B14F-4D97-AF65-F5344CB8AC3E}">
        <p14:creationId xmlns:p14="http://schemas.microsoft.com/office/powerpoint/2010/main" val="3064335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stimonial">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89E9FB8-80B7-F934-C122-5C626384815E}"/>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4B54CC1B-1959-6663-F739-E601A0FC7F92}"/>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Rectangle 4">
            <a:extLst>
              <a:ext uri="{FF2B5EF4-FFF2-40B4-BE49-F238E27FC236}">
                <a16:creationId xmlns:a16="http://schemas.microsoft.com/office/drawing/2014/main" id="{710585DA-CBC0-5764-D62E-084C2AFC8998}"/>
              </a:ext>
            </a:extLst>
          </p:cNvPr>
          <p:cNvSpPr/>
          <p:nvPr userDrawn="1"/>
        </p:nvSpPr>
        <p:spPr>
          <a:xfrm>
            <a:off x="971550" y="0"/>
            <a:ext cx="5314950" cy="476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167A5009-C46F-E97D-7FF6-61AAA87B6D10}"/>
              </a:ext>
            </a:extLst>
          </p:cNvPr>
          <p:cNvGrpSpPr/>
          <p:nvPr userDrawn="1"/>
        </p:nvGrpSpPr>
        <p:grpSpPr>
          <a:xfrm>
            <a:off x="1491834" y="365475"/>
            <a:ext cx="593928" cy="412971"/>
            <a:chOff x="5051411" y="2097184"/>
            <a:chExt cx="1147906" cy="985835"/>
          </a:xfrm>
          <a:solidFill>
            <a:srgbClr val="00A2EA"/>
          </a:solidFill>
        </p:grpSpPr>
        <p:pic>
          <p:nvPicPr>
            <p:cNvPr id="7" name="Graphic 6">
              <a:extLst>
                <a:ext uri="{FF2B5EF4-FFF2-40B4-BE49-F238E27FC236}">
                  <a16:creationId xmlns:a16="http://schemas.microsoft.com/office/drawing/2014/main" id="{7388AD6E-1E06-933D-F231-FA84E48ED68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51411" y="2097184"/>
              <a:ext cx="696802" cy="985835"/>
            </a:xfrm>
            <a:prstGeom prst="rect">
              <a:avLst/>
            </a:prstGeom>
          </p:spPr>
        </p:pic>
        <p:pic>
          <p:nvPicPr>
            <p:cNvPr id="8" name="Graphic 7">
              <a:extLst>
                <a:ext uri="{FF2B5EF4-FFF2-40B4-BE49-F238E27FC236}">
                  <a16:creationId xmlns:a16="http://schemas.microsoft.com/office/drawing/2014/main" id="{7F12CA99-64F2-9840-2FD5-59439F00B5D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02515" y="2097184"/>
              <a:ext cx="696802" cy="985835"/>
            </a:xfrm>
            <a:prstGeom prst="rect">
              <a:avLst/>
            </a:prstGeom>
          </p:spPr>
        </p:pic>
      </p:grpSp>
      <p:sp>
        <p:nvSpPr>
          <p:cNvPr id="9" name="Title 1">
            <a:extLst>
              <a:ext uri="{FF2B5EF4-FFF2-40B4-BE49-F238E27FC236}">
                <a16:creationId xmlns:a16="http://schemas.microsoft.com/office/drawing/2014/main" id="{8B4EFBED-9A28-71C6-8666-D1351E20CD5E}"/>
              </a:ext>
            </a:extLst>
          </p:cNvPr>
          <p:cNvSpPr>
            <a:spLocks noGrp="1"/>
          </p:cNvSpPr>
          <p:nvPr>
            <p:ph type="title" hasCustomPrompt="1"/>
          </p:nvPr>
        </p:nvSpPr>
        <p:spPr>
          <a:xfrm>
            <a:off x="1491834" y="1057150"/>
            <a:ext cx="4204115" cy="412971"/>
          </a:xfrm>
        </p:spPr>
        <p:txBody>
          <a:bodyPr>
            <a:noAutofit/>
          </a:bodyPr>
          <a:lstStyle>
            <a:lvl1pPr>
              <a:defRPr sz="2800">
                <a:solidFill>
                  <a:srgbClr val="00A2EA"/>
                </a:solidFill>
                <a:latin typeface="Calibri Light" panose="020F0302020204030204" pitchFamily="34" charset="0"/>
                <a:cs typeface="Calibri Light" panose="020F0302020204030204" pitchFamily="34" charset="0"/>
              </a:defRPr>
            </a:lvl1pPr>
          </a:lstStyle>
          <a:p>
            <a:r>
              <a:rPr lang="en-US"/>
              <a:t>Click to add text</a:t>
            </a:r>
            <a:endParaRPr lang="en-GB"/>
          </a:p>
        </p:txBody>
      </p:sp>
      <p:sp>
        <p:nvSpPr>
          <p:cNvPr id="10" name="Text Placeholder 2">
            <a:extLst>
              <a:ext uri="{FF2B5EF4-FFF2-40B4-BE49-F238E27FC236}">
                <a16:creationId xmlns:a16="http://schemas.microsoft.com/office/drawing/2014/main" id="{36D4B7E8-2DBA-8891-5D4B-F49EFBB4DD13}"/>
              </a:ext>
            </a:extLst>
          </p:cNvPr>
          <p:cNvSpPr>
            <a:spLocks noGrp="1"/>
          </p:cNvSpPr>
          <p:nvPr>
            <p:ph type="body" sz="quarter" idx="62"/>
          </p:nvPr>
        </p:nvSpPr>
        <p:spPr>
          <a:xfrm>
            <a:off x="1491835" y="1725830"/>
            <a:ext cx="4204116" cy="2217520"/>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endParaRPr lang="en-GB"/>
          </a:p>
        </p:txBody>
      </p:sp>
      <p:sp>
        <p:nvSpPr>
          <p:cNvPr id="15" name="Text Placeholder 14">
            <a:extLst>
              <a:ext uri="{FF2B5EF4-FFF2-40B4-BE49-F238E27FC236}">
                <a16:creationId xmlns:a16="http://schemas.microsoft.com/office/drawing/2014/main" id="{06D7F424-08CF-3C44-A597-A6D183417586}"/>
              </a:ext>
            </a:extLst>
          </p:cNvPr>
          <p:cNvSpPr>
            <a:spLocks noGrp="1"/>
          </p:cNvSpPr>
          <p:nvPr>
            <p:ph type="body" sz="quarter" idx="63" hasCustomPrompt="1"/>
          </p:nvPr>
        </p:nvSpPr>
        <p:spPr>
          <a:xfrm>
            <a:off x="1492250" y="4062413"/>
            <a:ext cx="4203700" cy="412750"/>
          </a:xfrm>
        </p:spPr>
        <p:txBody>
          <a:bodyPr>
            <a:noAutofit/>
          </a:bodyPr>
          <a:lstStyle>
            <a:lvl1pPr marL="0" indent="0">
              <a:buNone/>
              <a:defRPr sz="1600">
                <a:solidFill>
                  <a:srgbClr val="00A2EA"/>
                </a:solidFill>
              </a:defRPr>
            </a:lvl1pPr>
            <a:lvl2pPr marL="457200" indent="0">
              <a:buNone/>
              <a:defRPr sz="1200">
                <a:solidFill>
                  <a:srgbClr val="FF5F01"/>
                </a:solidFill>
              </a:defRPr>
            </a:lvl2pPr>
            <a:lvl3pPr marL="914400" indent="0">
              <a:buNone/>
              <a:defRPr sz="1200">
                <a:solidFill>
                  <a:srgbClr val="FF5F01"/>
                </a:solidFill>
              </a:defRPr>
            </a:lvl3pPr>
            <a:lvl4pPr marL="1371600" indent="0">
              <a:buNone/>
              <a:defRPr sz="1200">
                <a:solidFill>
                  <a:srgbClr val="FF5F01"/>
                </a:solidFill>
              </a:defRPr>
            </a:lvl4pPr>
            <a:lvl5pPr marL="1828800" indent="0">
              <a:buNone/>
              <a:defRPr sz="1200">
                <a:solidFill>
                  <a:srgbClr val="FF5F01"/>
                </a:solidFill>
              </a:defRPr>
            </a:lvl5pPr>
          </a:lstStyle>
          <a:p>
            <a:pPr lvl="0"/>
            <a:r>
              <a:rPr lang="en-US"/>
              <a:t>Click to add text</a:t>
            </a:r>
            <a:endParaRPr lang="en-GB"/>
          </a:p>
        </p:txBody>
      </p:sp>
    </p:spTree>
    <p:extLst>
      <p:ext uri="{BB962C8B-B14F-4D97-AF65-F5344CB8AC3E}">
        <p14:creationId xmlns:p14="http://schemas.microsoft.com/office/powerpoint/2010/main" val="3537285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9C99A4-68F9-DCE8-9F2D-83B8FB4F904F}"/>
              </a:ext>
            </a:extLst>
          </p:cNvPr>
          <p:cNvSpPr/>
          <p:nvPr userDrawn="1"/>
        </p:nvSpPr>
        <p:spPr>
          <a:xfrm>
            <a:off x="10276102" y="6068493"/>
            <a:ext cx="1362296" cy="276999"/>
          </a:xfrm>
          <a:prstGeom prst="rect">
            <a:avLst/>
          </a:prstGeom>
        </p:spPr>
        <p:txBody>
          <a:bodyPr wrap="none">
            <a:spAutoFit/>
          </a:bodyPr>
          <a:lstStyle/>
          <a:p>
            <a:r>
              <a:rPr lang="en-GB" sz="1200">
                <a:solidFill>
                  <a:schemeClr val="bg1"/>
                </a:solidFill>
                <a:latin typeface="Arial" panose="020B0604020202020204" pitchFamily="34" charset="0"/>
                <a:ea typeface="Open Sans" panose="020B0606030504020204" pitchFamily="34" charset="0"/>
                <a:cs typeface="Arial" panose="020B0604020202020204" pitchFamily="34" charset="0"/>
              </a:rPr>
              <a:t>© Charles Taylor </a:t>
            </a:r>
          </a:p>
        </p:txBody>
      </p:sp>
      <p:sp>
        <p:nvSpPr>
          <p:cNvPr id="7" name="Rectangle 6">
            <a:extLst>
              <a:ext uri="{FF2B5EF4-FFF2-40B4-BE49-F238E27FC236}">
                <a16:creationId xmlns:a16="http://schemas.microsoft.com/office/drawing/2014/main" id="{7937532F-7AAB-D073-267A-E9715DB53248}"/>
              </a:ext>
            </a:extLst>
          </p:cNvPr>
          <p:cNvSpPr/>
          <p:nvPr userDrawn="1"/>
        </p:nvSpPr>
        <p:spPr>
          <a:xfrm>
            <a:off x="598363" y="5287741"/>
            <a:ext cx="7929111" cy="979435"/>
          </a:xfrm>
          <a:prstGeom prst="rect">
            <a:avLst/>
          </a:prstGeom>
        </p:spPr>
        <p:txBody>
          <a:bodyPr wrap="square" lIns="0" tIns="0" rIns="0" bIns="0" anchor="b" anchorCtr="0">
            <a:spAutoFit/>
          </a:bodyPr>
          <a:lstStyle/>
          <a:p>
            <a:pPr>
              <a:lnSpc>
                <a:spcPct val="130000"/>
              </a:lnSpc>
            </a:pPr>
            <a:r>
              <a:rPr lang="en-GB" sz="1000">
                <a:solidFill>
                  <a:schemeClr val="bg1"/>
                </a:solidFill>
                <a:latin typeface="Arial" panose="020B0604020202020204" pitchFamily="34" charset="0"/>
                <a:ea typeface="Open Sans" panose="020B0606030504020204" pitchFamily="34" charset="0"/>
                <a:cs typeface="Arial" panose="020B0604020202020204" pitchFamily="34" charset="0"/>
              </a:rPr>
              <a:t>Disclaimer: This presentation is intended to provide a general update on its subject matter and is for guidance purposes only. Nothing in this presentation shall constitute legal or other advice and should not be relied upon as such. Any information within this presentation referring to statute, law, regulation, guidance or any other publication should not be regarded as a substitute for reading in full and seeking professional advice on the relevant statute, law, regulation, guidance or other publication and any amendments to such documentation from time to time. Charles Taylor shall have no liability for any loss arising from any reliance on the information provided in this presentation.</a:t>
            </a:r>
          </a:p>
        </p:txBody>
      </p:sp>
      <p:pic>
        <p:nvPicPr>
          <p:cNvPr id="8" name="Picture 2" descr="\\ldn-cgfiles2\userfolder$\sheehj\Desktop\linkedin.emf">
            <a:extLst>
              <a:ext uri="{FF2B5EF4-FFF2-40B4-BE49-F238E27FC236}">
                <a16:creationId xmlns:a16="http://schemas.microsoft.com/office/drawing/2014/main" id="{8F3015D1-A2FA-A1EA-E1B0-C7A881FFA4B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7981" y="3258372"/>
            <a:ext cx="180311" cy="1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a:extLst>
              <a:ext uri="{FF2B5EF4-FFF2-40B4-BE49-F238E27FC236}">
                <a16:creationId xmlns:a16="http://schemas.microsoft.com/office/drawing/2014/main" id="{C239D0E6-AC9C-5207-7EFF-3303FD343CB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2355" y="4021169"/>
            <a:ext cx="180000" cy="183379"/>
          </a:xfrm>
          <a:prstGeom prst="rect">
            <a:avLst/>
          </a:prstGeom>
        </p:spPr>
      </p:pic>
      <p:pic>
        <p:nvPicPr>
          <p:cNvPr id="11" name="Graphic 10">
            <a:extLst>
              <a:ext uri="{FF2B5EF4-FFF2-40B4-BE49-F238E27FC236}">
                <a16:creationId xmlns:a16="http://schemas.microsoft.com/office/drawing/2014/main" id="{14B1C6A7-023C-48F9-C4D2-E30F2FAB7CDE}"/>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6878" y="2903029"/>
            <a:ext cx="180000" cy="180000"/>
          </a:xfrm>
          <a:prstGeom prst="rect">
            <a:avLst/>
          </a:prstGeom>
        </p:spPr>
      </p:pic>
      <p:sp>
        <p:nvSpPr>
          <p:cNvPr id="12" name="TextBox 11">
            <a:extLst>
              <a:ext uri="{FF2B5EF4-FFF2-40B4-BE49-F238E27FC236}">
                <a16:creationId xmlns:a16="http://schemas.microsoft.com/office/drawing/2014/main" id="{165CE890-5FFD-B40C-7062-8DC8267F1B4A}"/>
              </a:ext>
            </a:extLst>
          </p:cNvPr>
          <p:cNvSpPr txBox="1"/>
          <p:nvPr userDrawn="1"/>
        </p:nvSpPr>
        <p:spPr>
          <a:xfrm>
            <a:off x="971550" y="2854529"/>
            <a:ext cx="24098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charlestaylor.com</a:t>
            </a:r>
            <a:endParaRPr lang="en-GB" sz="1200" dirty="0"/>
          </a:p>
        </p:txBody>
      </p:sp>
      <p:sp>
        <p:nvSpPr>
          <p:cNvPr id="13" name="TextBox 12">
            <a:extLst>
              <a:ext uri="{FF2B5EF4-FFF2-40B4-BE49-F238E27FC236}">
                <a16:creationId xmlns:a16="http://schemas.microsoft.com/office/drawing/2014/main" id="{7217B86F-F01A-22AB-CA11-9B23089DB618}"/>
              </a:ext>
            </a:extLst>
          </p:cNvPr>
          <p:cNvSpPr txBox="1"/>
          <p:nvPr userDrawn="1"/>
        </p:nvSpPr>
        <p:spPr>
          <a:xfrm>
            <a:off x="971550" y="3209872"/>
            <a:ext cx="24098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Arial" panose="020B0604020202020204" pitchFamily="34" charset="0"/>
                <a:ea typeface="Open Sans" panose="020B0606030504020204" pitchFamily="34" charset="0"/>
                <a:cs typeface="Arial" panose="020B0604020202020204" pitchFamily="34" charset="0"/>
              </a:rPr>
              <a:t>Charles Taylor</a:t>
            </a:r>
            <a:endParaRPr lang="en-GB" sz="1200" dirty="0"/>
          </a:p>
        </p:txBody>
      </p:sp>
      <p:sp>
        <p:nvSpPr>
          <p:cNvPr id="14" name="TextBox 13">
            <a:extLst>
              <a:ext uri="{FF2B5EF4-FFF2-40B4-BE49-F238E27FC236}">
                <a16:creationId xmlns:a16="http://schemas.microsoft.com/office/drawing/2014/main" id="{9D2AB8FD-A69C-0FB1-F753-4FD6C5EB7C06}"/>
              </a:ext>
            </a:extLst>
          </p:cNvPr>
          <p:cNvSpPr txBox="1"/>
          <p:nvPr userDrawn="1"/>
        </p:nvSpPr>
        <p:spPr>
          <a:xfrm>
            <a:off x="971549" y="3595033"/>
            <a:ext cx="24098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bg1"/>
                </a:solidFill>
                <a:latin typeface="Arial" panose="020B0604020202020204" pitchFamily="34" charset="0"/>
                <a:ea typeface="Open Sans" panose="020B0606030504020204" pitchFamily="34" charset="0"/>
                <a:cs typeface="Arial" panose="020B0604020202020204" pitchFamily="34" charset="0"/>
              </a:rPr>
              <a:t>@CTcharlestaylor</a:t>
            </a:r>
            <a:endParaRPr lang="en-GB" sz="1200"/>
          </a:p>
        </p:txBody>
      </p:sp>
      <p:sp>
        <p:nvSpPr>
          <p:cNvPr id="15" name="TextBox 14">
            <a:extLst>
              <a:ext uri="{FF2B5EF4-FFF2-40B4-BE49-F238E27FC236}">
                <a16:creationId xmlns:a16="http://schemas.microsoft.com/office/drawing/2014/main" id="{070D8716-FAD1-60F0-281A-7D84A74A184E}"/>
              </a:ext>
            </a:extLst>
          </p:cNvPr>
          <p:cNvSpPr txBox="1"/>
          <p:nvPr userDrawn="1"/>
        </p:nvSpPr>
        <p:spPr>
          <a:xfrm>
            <a:off x="971550" y="3968074"/>
            <a:ext cx="24098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Arial" panose="020B0604020202020204" pitchFamily="34" charset="0"/>
                <a:ea typeface="Open Sans" panose="020B0606030504020204" pitchFamily="34" charset="0"/>
                <a:cs typeface="Arial" panose="020B0604020202020204" pitchFamily="34" charset="0"/>
              </a:rPr>
              <a:t>@CTcharlestaylor</a:t>
            </a:r>
            <a:endParaRPr lang="en-GB" sz="1200"/>
          </a:p>
        </p:txBody>
      </p:sp>
      <p:pic>
        <p:nvPicPr>
          <p:cNvPr id="2" name="Picture 1" descr="A white x on a black background&#10;&#10;Description automatically generated">
            <a:extLst>
              <a:ext uri="{FF2B5EF4-FFF2-40B4-BE49-F238E27FC236}">
                <a16:creationId xmlns:a16="http://schemas.microsoft.com/office/drawing/2014/main" id="{E36240B0-C7FF-5E0F-46D7-70917643780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2355" y="3665558"/>
            <a:ext cx="180000" cy="169121"/>
          </a:xfrm>
          <a:prstGeom prst="rect">
            <a:avLst/>
          </a:prstGeom>
        </p:spPr>
      </p:pic>
    </p:spTree>
    <p:extLst>
      <p:ext uri="{BB962C8B-B14F-4D97-AF65-F5344CB8AC3E}">
        <p14:creationId xmlns:p14="http://schemas.microsoft.com/office/powerpoint/2010/main" val="149414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02D42"/>
        </a:solidFill>
        <a:effectLst/>
      </p:bgPr>
    </p:bg>
    <p:spTree>
      <p:nvGrpSpPr>
        <p:cNvPr id="1" name=""/>
        <p:cNvGrpSpPr/>
        <p:nvPr/>
      </p:nvGrpSpPr>
      <p:grpSpPr>
        <a:xfrm>
          <a:off x="0" y="0"/>
          <a:ext cx="0" cy="0"/>
          <a:chOff x="0" y="0"/>
          <a:chExt cx="0" cy="0"/>
        </a:xfrm>
      </p:grpSpPr>
      <p:pic>
        <p:nvPicPr>
          <p:cNvPr id="11" name="Picture 10" descr="A picture containing stationary&#10;&#10;Description automatically generated">
            <a:extLst>
              <a:ext uri="{FF2B5EF4-FFF2-40B4-BE49-F238E27FC236}">
                <a16:creationId xmlns:a16="http://schemas.microsoft.com/office/drawing/2014/main" id="{35B36247-8A53-316D-3D37-8BB11E88D03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00"/>
            <a:ext cx="7431158" cy="6858000"/>
          </a:xfrm>
          <a:prstGeom prst="rect">
            <a:avLst/>
          </a:prstGeom>
        </p:spPr>
      </p:pic>
      <p:pic>
        <p:nvPicPr>
          <p:cNvPr id="4" name="Graphic 3">
            <a:extLst>
              <a:ext uri="{FF2B5EF4-FFF2-40B4-BE49-F238E27FC236}">
                <a16:creationId xmlns:a16="http://schemas.microsoft.com/office/drawing/2014/main" id="{E0E61764-4F19-7A53-04DF-761D2B4D210D}"/>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7694" t="13302" r="50426" b="11291"/>
          <a:stretch/>
        </p:blipFill>
        <p:spPr>
          <a:xfrm>
            <a:off x="611528" y="-350"/>
            <a:ext cx="6861739" cy="6857650"/>
          </a:xfrm>
          <a:custGeom>
            <a:avLst/>
            <a:gdLst>
              <a:gd name="connsiteX0" fmla="*/ 0 w 6861739"/>
              <a:gd name="connsiteY0" fmla="*/ 0 h 6857650"/>
              <a:gd name="connsiteX1" fmla="*/ 6861739 w 6861739"/>
              <a:gd name="connsiteY1" fmla="*/ 0 h 6857650"/>
              <a:gd name="connsiteX2" fmla="*/ 6861739 w 6861739"/>
              <a:gd name="connsiteY2" fmla="*/ 6857650 h 6857650"/>
              <a:gd name="connsiteX3" fmla="*/ 0 w 6861739"/>
              <a:gd name="connsiteY3" fmla="*/ 6857650 h 6857650"/>
            </a:gdLst>
            <a:ahLst/>
            <a:cxnLst>
              <a:cxn ang="0">
                <a:pos x="connsiteX0" y="connsiteY0"/>
              </a:cxn>
              <a:cxn ang="0">
                <a:pos x="connsiteX1" y="connsiteY1"/>
              </a:cxn>
              <a:cxn ang="0">
                <a:pos x="connsiteX2" y="connsiteY2"/>
              </a:cxn>
              <a:cxn ang="0">
                <a:pos x="connsiteX3" y="connsiteY3"/>
              </a:cxn>
            </a:cxnLst>
            <a:rect l="l" t="t" r="r" b="b"/>
            <a:pathLst>
              <a:path w="6861739" h="6857650">
                <a:moveTo>
                  <a:pt x="0" y="0"/>
                </a:moveTo>
                <a:lnTo>
                  <a:pt x="6861739" y="0"/>
                </a:lnTo>
                <a:lnTo>
                  <a:pt x="6861739" y="6857650"/>
                </a:lnTo>
                <a:lnTo>
                  <a:pt x="0" y="6857650"/>
                </a:lnTo>
                <a:close/>
              </a:path>
            </a:pathLst>
          </a:custGeom>
        </p:spPr>
      </p:pic>
      <p:sp>
        <p:nvSpPr>
          <p:cNvPr id="5" name="Text Placeholder 3">
            <a:extLst>
              <a:ext uri="{FF2B5EF4-FFF2-40B4-BE49-F238E27FC236}">
                <a16:creationId xmlns:a16="http://schemas.microsoft.com/office/drawing/2014/main" id="{C200A737-A7BF-84AE-2505-5AB0847C8657}"/>
              </a:ext>
            </a:extLst>
          </p:cNvPr>
          <p:cNvSpPr>
            <a:spLocks noGrp="1"/>
          </p:cNvSpPr>
          <p:nvPr>
            <p:ph type="body" sz="quarter" idx="14"/>
          </p:nvPr>
        </p:nvSpPr>
        <p:spPr>
          <a:xfrm>
            <a:off x="8305800" y="6037218"/>
            <a:ext cx="3187699" cy="479756"/>
          </a:xfrm>
        </p:spPr>
        <p:txBody>
          <a:bodyPr>
            <a:normAutofit/>
          </a:bodyPr>
          <a:lstStyle>
            <a:lvl1pPr marL="0" indent="0" algn="r">
              <a:buNone/>
              <a:defRPr sz="1600">
                <a:solidFill>
                  <a:schemeClr val="bg1">
                    <a:lumMod val="95000"/>
                  </a:schemeClr>
                </a:solidFill>
              </a:defRPr>
            </a:lvl1pPr>
          </a:lstStyle>
          <a:p>
            <a:pPr lvl="0"/>
            <a:endParaRPr lang="en-GB"/>
          </a:p>
        </p:txBody>
      </p:sp>
      <p:sp>
        <p:nvSpPr>
          <p:cNvPr id="6" name="Text Placeholder 3">
            <a:extLst>
              <a:ext uri="{FF2B5EF4-FFF2-40B4-BE49-F238E27FC236}">
                <a16:creationId xmlns:a16="http://schemas.microsoft.com/office/drawing/2014/main" id="{EFFEA705-9F78-DB49-D2A8-267CBCA3D930}"/>
              </a:ext>
            </a:extLst>
          </p:cNvPr>
          <p:cNvSpPr>
            <a:spLocks noGrp="1"/>
          </p:cNvSpPr>
          <p:nvPr>
            <p:ph type="body" sz="quarter" idx="17"/>
          </p:nvPr>
        </p:nvSpPr>
        <p:spPr>
          <a:xfrm>
            <a:off x="5995860" y="3020303"/>
            <a:ext cx="5497637" cy="479756"/>
          </a:xfrm>
        </p:spPr>
        <p:txBody>
          <a:bodyPr>
            <a:normAutofit/>
          </a:bodyPr>
          <a:lstStyle>
            <a:lvl1pPr marL="0" indent="0">
              <a:buNone/>
              <a:defRPr sz="2400">
                <a:solidFill>
                  <a:schemeClr val="bg1">
                    <a:lumMod val="95000"/>
                  </a:schemeClr>
                </a:solidFill>
              </a:defRPr>
            </a:lvl1pPr>
          </a:lstStyle>
          <a:p>
            <a:pPr lvl="0"/>
            <a:endParaRPr lang="en-GB"/>
          </a:p>
        </p:txBody>
      </p:sp>
      <p:sp>
        <p:nvSpPr>
          <p:cNvPr id="7" name="Text Placeholder 3">
            <a:extLst>
              <a:ext uri="{FF2B5EF4-FFF2-40B4-BE49-F238E27FC236}">
                <a16:creationId xmlns:a16="http://schemas.microsoft.com/office/drawing/2014/main" id="{0CE1DB67-A179-3E6A-6B57-3CDDE5181438}"/>
              </a:ext>
            </a:extLst>
          </p:cNvPr>
          <p:cNvSpPr>
            <a:spLocks noGrp="1"/>
          </p:cNvSpPr>
          <p:nvPr>
            <p:ph type="body" sz="quarter" idx="18"/>
          </p:nvPr>
        </p:nvSpPr>
        <p:spPr>
          <a:xfrm>
            <a:off x="5995863" y="2109616"/>
            <a:ext cx="5497637" cy="479756"/>
          </a:xfrm>
        </p:spPr>
        <p:txBody>
          <a:bodyPr>
            <a:noAutofit/>
          </a:bodyPr>
          <a:lstStyle>
            <a:lvl1pPr marL="0" indent="0">
              <a:buNone/>
              <a:defRPr sz="3200">
                <a:solidFill>
                  <a:schemeClr val="bg1">
                    <a:lumMod val="95000"/>
                  </a:schemeClr>
                </a:solidFill>
              </a:defRPr>
            </a:lvl1pPr>
          </a:lstStyle>
          <a:p>
            <a:pPr lvl="0"/>
            <a:endParaRPr lang="en-GB"/>
          </a:p>
        </p:txBody>
      </p:sp>
      <p:pic>
        <p:nvPicPr>
          <p:cNvPr id="8" name="Picture 7">
            <a:extLst>
              <a:ext uri="{FF2B5EF4-FFF2-40B4-BE49-F238E27FC236}">
                <a16:creationId xmlns:a16="http://schemas.microsoft.com/office/drawing/2014/main" id="{8E542C89-19DA-4ED2-E024-064EF83BA3C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94993" y="585576"/>
            <a:ext cx="3373541" cy="720000"/>
          </a:xfrm>
          <a:prstGeom prst="rect">
            <a:avLst/>
          </a:prstGeom>
        </p:spPr>
      </p:pic>
    </p:spTree>
    <p:extLst>
      <p:ext uri="{BB962C8B-B14F-4D97-AF65-F5344CB8AC3E}">
        <p14:creationId xmlns:p14="http://schemas.microsoft.com/office/powerpoint/2010/main" val="1622739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67C9-0716-3A79-3BBF-5A64AE9637EC}"/>
              </a:ext>
            </a:extLst>
          </p:cNvPr>
          <p:cNvSpPr>
            <a:spLocks noGrp="1"/>
          </p:cNvSpPr>
          <p:nvPr>
            <p:ph type="title"/>
          </p:nvPr>
        </p:nvSpPr>
        <p:spPr>
          <a:xfrm>
            <a:off x="1404000" y="360000"/>
            <a:ext cx="8103986" cy="603001"/>
          </a:xfrm>
        </p:spPr>
        <p:txBody>
          <a:bodyPr/>
          <a:lstStyle/>
          <a:p>
            <a:r>
              <a:rPr lang="en-US"/>
              <a:t>Click to edit</a:t>
            </a:r>
            <a:endParaRPr lang="en-GB"/>
          </a:p>
        </p:txBody>
      </p:sp>
      <p:sp>
        <p:nvSpPr>
          <p:cNvPr id="3" name="Footer Placeholder 2">
            <a:extLst>
              <a:ext uri="{FF2B5EF4-FFF2-40B4-BE49-F238E27FC236}">
                <a16:creationId xmlns:a16="http://schemas.microsoft.com/office/drawing/2014/main" id="{B5248790-4A4B-BDA4-0DC2-CDFB97D0D7FB}"/>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88FB60E1-6939-C910-E9A9-78B066ADC367}"/>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8" name="Text Placeholder 2">
            <a:extLst>
              <a:ext uri="{FF2B5EF4-FFF2-40B4-BE49-F238E27FC236}">
                <a16:creationId xmlns:a16="http://schemas.microsoft.com/office/drawing/2014/main" id="{45FDE994-AAD2-6352-AAC0-619F5D959B5F}"/>
              </a:ext>
            </a:extLst>
          </p:cNvPr>
          <p:cNvSpPr>
            <a:spLocks noGrp="1"/>
          </p:cNvSpPr>
          <p:nvPr>
            <p:ph type="body" sz="quarter" idx="23"/>
          </p:nvPr>
        </p:nvSpPr>
        <p:spPr>
          <a:xfrm>
            <a:off x="1411489" y="1080000"/>
            <a:ext cx="9367215" cy="843217"/>
          </a:xfrm>
        </p:spPr>
        <p:txBody>
          <a:bodyPr>
            <a:normAutofit/>
          </a:bodyPr>
          <a:lstStyle>
            <a:lvl1pPr marL="0" indent="0">
              <a:lnSpc>
                <a:spcPct val="100000"/>
              </a:lnSpc>
              <a:spcBef>
                <a:spcPts val="0"/>
              </a:spcBef>
              <a:buNone/>
              <a:defRPr sz="1800">
                <a:solidFill>
                  <a:schemeClr val="bg1"/>
                </a:solidFill>
                <a:latin typeface="+mj-lt"/>
                <a:cs typeface="Arial" panose="020B0604020202020204" pitchFamily="34" charset="0"/>
              </a:defRPr>
            </a:lvl1pPr>
            <a:lvl2pPr marL="457200" indent="0">
              <a:lnSpc>
                <a:spcPct val="100000"/>
              </a:lnSpc>
              <a:spcBef>
                <a:spcPts val="0"/>
              </a:spcBef>
              <a:buNone/>
              <a:defRPr sz="1800">
                <a:solidFill>
                  <a:schemeClr val="bg1"/>
                </a:solidFill>
                <a:latin typeface="+mj-lt"/>
                <a:cs typeface="Arial" panose="020B0604020202020204" pitchFamily="34" charset="0"/>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9" name="object 8">
            <a:extLst>
              <a:ext uri="{FF2B5EF4-FFF2-40B4-BE49-F238E27FC236}">
                <a16:creationId xmlns:a16="http://schemas.microsoft.com/office/drawing/2014/main" id="{E3F6331B-86A6-6077-F6EE-5FB94ED0782E}"/>
              </a:ext>
            </a:extLst>
          </p:cNvPr>
          <p:cNvSpPr/>
          <p:nvPr userDrawn="1"/>
        </p:nvSpPr>
        <p:spPr>
          <a:xfrm>
            <a:off x="0" y="25520"/>
            <a:ext cx="1167982" cy="2330210"/>
          </a:xfrm>
          <a:custGeom>
            <a:avLst/>
            <a:gdLst/>
            <a:ahLst/>
            <a:cxnLst/>
            <a:rect l="l" t="t" r="r" b="b"/>
            <a:pathLst>
              <a:path w="2706370" h="5399405">
                <a:moveTo>
                  <a:pt x="0" y="0"/>
                </a:moveTo>
                <a:lnTo>
                  <a:pt x="0" y="1443652"/>
                </a:lnTo>
                <a:lnTo>
                  <a:pt x="1247407" y="2688713"/>
                </a:lnTo>
                <a:lnTo>
                  <a:pt x="1247407" y="2694577"/>
                </a:lnTo>
                <a:lnTo>
                  <a:pt x="0" y="3939178"/>
                </a:lnTo>
                <a:lnTo>
                  <a:pt x="0" y="5399196"/>
                </a:lnTo>
                <a:lnTo>
                  <a:pt x="1250297" y="4149423"/>
                </a:lnTo>
                <a:lnTo>
                  <a:pt x="1250297" y="4143538"/>
                </a:lnTo>
                <a:lnTo>
                  <a:pt x="2705938" y="2689247"/>
                </a:lnTo>
                <a:lnTo>
                  <a:pt x="1250297" y="1234161"/>
                </a:lnTo>
                <a:lnTo>
                  <a:pt x="0" y="0"/>
                </a:lnTo>
                <a:close/>
              </a:path>
            </a:pathLst>
          </a:custGeom>
          <a:solidFill>
            <a:schemeClr val="bg1"/>
          </a:solidFill>
        </p:spPr>
        <p:txBody>
          <a:bodyPr wrap="square" lIns="0" tIns="0" rIns="0" bIns="0" rtlCol="0"/>
          <a:lstStyle/>
          <a:p>
            <a:endParaRPr>
              <a:solidFill>
                <a:srgbClr val="FF5E01"/>
              </a:solidFill>
            </a:endParaRPr>
          </a:p>
        </p:txBody>
      </p:sp>
      <p:sp>
        <p:nvSpPr>
          <p:cNvPr id="10" name="Text Placeholder 2">
            <a:extLst>
              <a:ext uri="{FF2B5EF4-FFF2-40B4-BE49-F238E27FC236}">
                <a16:creationId xmlns:a16="http://schemas.microsoft.com/office/drawing/2014/main" id="{79F00DC7-1BF1-CA35-83E8-ABBB56C04EB8}"/>
              </a:ext>
            </a:extLst>
          </p:cNvPr>
          <p:cNvSpPr>
            <a:spLocks noGrp="1"/>
          </p:cNvSpPr>
          <p:nvPr>
            <p:ph type="body" sz="quarter" idx="24"/>
          </p:nvPr>
        </p:nvSpPr>
        <p:spPr>
          <a:xfrm>
            <a:off x="1411489" y="2500063"/>
            <a:ext cx="4474960" cy="3256981"/>
          </a:xfrm>
        </p:spPr>
        <p:txBody>
          <a:bodyPr>
            <a:normAutofit/>
          </a:bodyPr>
          <a:lstStyle>
            <a:lvl1pPr marL="0" indent="0">
              <a:lnSpc>
                <a:spcPts val="2200"/>
              </a:lnSpc>
              <a:spcBef>
                <a:spcPts val="0"/>
              </a:spcBef>
              <a:buNone/>
              <a:defRPr sz="1600">
                <a:solidFill>
                  <a:schemeClr val="bg1"/>
                </a:solidFill>
                <a:latin typeface="+mn-lt"/>
              </a:defRPr>
            </a:lvl1pPr>
            <a:lvl2pPr marL="457200" indent="0">
              <a:lnSpc>
                <a:spcPts val="2200"/>
              </a:lnSpc>
              <a:spcBef>
                <a:spcPts val="0"/>
              </a:spcBef>
              <a:buNone/>
              <a:defRPr sz="1600">
                <a:solidFill>
                  <a:schemeClr val="bg1"/>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11" name="Text Placeholder 2">
            <a:extLst>
              <a:ext uri="{FF2B5EF4-FFF2-40B4-BE49-F238E27FC236}">
                <a16:creationId xmlns:a16="http://schemas.microsoft.com/office/drawing/2014/main" id="{9EF7322A-674D-E741-7243-61DF5355407C}"/>
              </a:ext>
            </a:extLst>
          </p:cNvPr>
          <p:cNvSpPr>
            <a:spLocks noGrp="1"/>
          </p:cNvSpPr>
          <p:nvPr>
            <p:ph type="body" sz="quarter" idx="25"/>
          </p:nvPr>
        </p:nvSpPr>
        <p:spPr>
          <a:xfrm>
            <a:off x="6305551" y="2496423"/>
            <a:ext cx="4473153" cy="3256981"/>
          </a:xfrm>
        </p:spPr>
        <p:txBody>
          <a:bodyPr>
            <a:normAutofit/>
          </a:bodyPr>
          <a:lstStyle>
            <a:lvl1pPr marL="0" indent="0">
              <a:lnSpc>
                <a:spcPts val="2200"/>
              </a:lnSpc>
              <a:spcBef>
                <a:spcPts val="0"/>
              </a:spcBef>
              <a:buNone/>
              <a:defRPr sz="1600">
                <a:solidFill>
                  <a:schemeClr val="bg1"/>
                </a:solidFill>
                <a:latin typeface="+mn-lt"/>
              </a:defRPr>
            </a:lvl1pPr>
            <a:lvl2pPr marL="457200" indent="0">
              <a:lnSpc>
                <a:spcPts val="2200"/>
              </a:lnSpc>
              <a:spcBef>
                <a:spcPts val="0"/>
              </a:spcBef>
              <a:buNone/>
              <a:defRPr sz="1600">
                <a:solidFill>
                  <a:schemeClr val="bg1"/>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Tree>
    <p:extLst>
      <p:ext uri="{BB962C8B-B14F-4D97-AF65-F5344CB8AC3E}">
        <p14:creationId xmlns:p14="http://schemas.microsoft.com/office/powerpoint/2010/main" val="3230102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67C9-0716-3A79-3BBF-5A64AE9637EC}"/>
              </a:ext>
            </a:extLst>
          </p:cNvPr>
          <p:cNvSpPr>
            <a:spLocks noGrp="1"/>
          </p:cNvSpPr>
          <p:nvPr>
            <p:ph type="title"/>
          </p:nvPr>
        </p:nvSpPr>
        <p:spPr>
          <a:xfrm>
            <a:off x="1404000" y="360000"/>
            <a:ext cx="8103986" cy="603001"/>
          </a:xfrm>
        </p:spPr>
        <p:txBody>
          <a:bodyPr/>
          <a:lstStyle/>
          <a:p>
            <a:r>
              <a:rPr lang="en-US"/>
              <a:t>Click to edit</a:t>
            </a:r>
            <a:endParaRPr lang="en-GB"/>
          </a:p>
        </p:txBody>
      </p:sp>
      <p:sp>
        <p:nvSpPr>
          <p:cNvPr id="3" name="Footer Placeholder 2">
            <a:extLst>
              <a:ext uri="{FF2B5EF4-FFF2-40B4-BE49-F238E27FC236}">
                <a16:creationId xmlns:a16="http://schemas.microsoft.com/office/drawing/2014/main" id="{B5248790-4A4B-BDA4-0DC2-CDFB97D0D7FB}"/>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88FB60E1-6939-C910-E9A9-78B066ADC367}"/>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Text Placeholder 2">
            <a:extLst>
              <a:ext uri="{FF2B5EF4-FFF2-40B4-BE49-F238E27FC236}">
                <a16:creationId xmlns:a16="http://schemas.microsoft.com/office/drawing/2014/main" id="{DB3F580D-AEC7-33F0-1C1C-977239C9BD0D}"/>
              </a:ext>
            </a:extLst>
          </p:cNvPr>
          <p:cNvSpPr>
            <a:spLocks noGrp="1"/>
          </p:cNvSpPr>
          <p:nvPr>
            <p:ph type="body" sz="quarter" idx="24"/>
          </p:nvPr>
        </p:nvSpPr>
        <p:spPr>
          <a:xfrm>
            <a:off x="1411489" y="2561357"/>
            <a:ext cx="2931908" cy="3195687"/>
          </a:xfrm>
        </p:spPr>
        <p:txBody>
          <a:bodyPr>
            <a:normAutofit/>
          </a:bodyPr>
          <a:lstStyle>
            <a:lvl1pPr marL="0" indent="0">
              <a:lnSpc>
                <a:spcPts val="2200"/>
              </a:lnSpc>
              <a:spcBef>
                <a:spcPts val="0"/>
              </a:spcBef>
              <a:buNone/>
              <a:defRPr sz="1400">
                <a:solidFill>
                  <a:schemeClr val="bg1"/>
                </a:solidFill>
                <a:latin typeface="+mn-lt"/>
              </a:defRPr>
            </a:lvl1pPr>
            <a:lvl2pPr marL="457200" indent="0">
              <a:lnSpc>
                <a:spcPts val="2200"/>
              </a:lnSpc>
              <a:spcBef>
                <a:spcPts val="0"/>
              </a:spcBef>
              <a:buNone/>
              <a:defRPr sz="1400">
                <a:solidFill>
                  <a:schemeClr val="bg1"/>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6" name="Text Placeholder 2">
            <a:extLst>
              <a:ext uri="{FF2B5EF4-FFF2-40B4-BE49-F238E27FC236}">
                <a16:creationId xmlns:a16="http://schemas.microsoft.com/office/drawing/2014/main" id="{8AAB4856-EF7D-39C8-88CD-638EF409C63A}"/>
              </a:ext>
            </a:extLst>
          </p:cNvPr>
          <p:cNvSpPr>
            <a:spLocks noGrp="1"/>
          </p:cNvSpPr>
          <p:nvPr>
            <p:ph type="body" sz="quarter" idx="25"/>
          </p:nvPr>
        </p:nvSpPr>
        <p:spPr>
          <a:xfrm>
            <a:off x="7846796" y="2561356"/>
            <a:ext cx="2931908" cy="3195687"/>
          </a:xfrm>
        </p:spPr>
        <p:txBody>
          <a:bodyPr>
            <a:normAutofit/>
          </a:bodyPr>
          <a:lstStyle>
            <a:lvl1pPr marL="0" indent="0">
              <a:lnSpc>
                <a:spcPts val="2200"/>
              </a:lnSpc>
              <a:spcBef>
                <a:spcPts val="0"/>
              </a:spcBef>
              <a:buNone/>
              <a:defRPr sz="1400">
                <a:solidFill>
                  <a:schemeClr val="bg1"/>
                </a:solidFill>
                <a:latin typeface="+mn-lt"/>
              </a:defRPr>
            </a:lvl1pPr>
            <a:lvl2pPr marL="457200" indent="0">
              <a:lnSpc>
                <a:spcPts val="2200"/>
              </a:lnSpc>
              <a:spcBef>
                <a:spcPts val="0"/>
              </a:spcBef>
              <a:buNone/>
              <a:defRPr sz="1400">
                <a:solidFill>
                  <a:schemeClr val="bg1"/>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7" name="Text Placeholder 2">
            <a:extLst>
              <a:ext uri="{FF2B5EF4-FFF2-40B4-BE49-F238E27FC236}">
                <a16:creationId xmlns:a16="http://schemas.microsoft.com/office/drawing/2014/main" id="{D8CD18EA-4EBC-622F-E8F1-A1B65B6D6F13}"/>
              </a:ext>
            </a:extLst>
          </p:cNvPr>
          <p:cNvSpPr>
            <a:spLocks noGrp="1"/>
          </p:cNvSpPr>
          <p:nvPr>
            <p:ph type="body" sz="quarter" idx="26"/>
          </p:nvPr>
        </p:nvSpPr>
        <p:spPr>
          <a:xfrm>
            <a:off x="4630046" y="2560892"/>
            <a:ext cx="2931908" cy="3195687"/>
          </a:xfrm>
        </p:spPr>
        <p:txBody>
          <a:bodyPr>
            <a:normAutofit/>
          </a:bodyPr>
          <a:lstStyle>
            <a:lvl1pPr marL="0" indent="0">
              <a:lnSpc>
                <a:spcPts val="2200"/>
              </a:lnSpc>
              <a:spcBef>
                <a:spcPts val="0"/>
              </a:spcBef>
              <a:buNone/>
              <a:defRPr sz="1400">
                <a:solidFill>
                  <a:schemeClr val="bg1"/>
                </a:solidFill>
                <a:latin typeface="+mn-lt"/>
              </a:defRPr>
            </a:lvl1pPr>
            <a:lvl2pPr marL="457200" indent="0">
              <a:lnSpc>
                <a:spcPts val="2200"/>
              </a:lnSpc>
              <a:spcBef>
                <a:spcPts val="0"/>
              </a:spcBef>
              <a:buNone/>
              <a:defRPr sz="1400">
                <a:solidFill>
                  <a:schemeClr val="bg1"/>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8" name="Text Placeholder 2">
            <a:extLst>
              <a:ext uri="{FF2B5EF4-FFF2-40B4-BE49-F238E27FC236}">
                <a16:creationId xmlns:a16="http://schemas.microsoft.com/office/drawing/2014/main" id="{45FDE994-AAD2-6352-AAC0-619F5D959B5F}"/>
              </a:ext>
            </a:extLst>
          </p:cNvPr>
          <p:cNvSpPr>
            <a:spLocks noGrp="1"/>
          </p:cNvSpPr>
          <p:nvPr>
            <p:ph type="body" sz="quarter" idx="23"/>
          </p:nvPr>
        </p:nvSpPr>
        <p:spPr>
          <a:xfrm>
            <a:off x="1411489" y="1080000"/>
            <a:ext cx="9367215" cy="843217"/>
          </a:xfrm>
        </p:spPr>
        <p:txBody>
          <a:bodyPr>
            <a:normAutofit/>
          </a:bodyPr>
          <a:lstStyle>
            <a:lvl1pPr marL="0" indent="0">
              <a:lnSpc>
                <a:spcPct val="100000"/>
              </a:lnSpc>
              <a:spcBef>
                <a:spcPts val="0"/>
              </a:spcBef>
              <a:buNone/>
              <a:defRPr sz="1800">
                <a:solidFill>
                  <a:schemeClr val="bg1"/>
                </a:solidFill>
                <a:latin typeface="+mj-lt"/>
                <a:cs typeface="Arial" panose="020B0604020202020204" pitchFamily="34" charset="0"/>
              </a:defRPr>
            </a:lvl1pPr>
            <a:lvl2pPr marL="457200" indent="0">
              <a:lnSpc>
                <a:spcPct val="100000"/>
              </a:lnSpc>
              <a:spcBef>
                <a:spcPts val="0"/>
              </a:spcBef>
              <a:buNone/>
              <a:defRPr sz="1800">
                <a:solidFill>
                  <a:schemeClr val="bg1"/>
                </a:solidFill>
                <a:latin typeface="+mj-lt"/>
                <a:cs typeface="Arial" panose="020B0604020202020204" pitchFamily="34" charset="0"/>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9" name="object 8">
            <a:extLst>
              <a:ext uri="{FF2B5EF4-FFF2-40B4-BE49-F238E27FC236}">
                <a16:creationId xmlns:a16="http://schemas.microsoft.com/office/drawing/2014/main" id="{E3F6331B-86A6-6077-F6EE-5FB94ED0782E}"/>
              </a:ext>
            </a:extLst>
          </p:cNvPr>
          <p:cNvSpPr/>
          <p:nvPr userDrawn="1"/>
        </p:nvSpPr>
        <p:spPr>
          <a:xfrm>
            <a:off x="0" y="25520"/>
            <a:ext cx="1167982" cy="2330210"/>
          </a:xfrm>
          <a:custGeom>
            <a:avLst/>
            <a:gdLst/>
            <a:ahLst/>
            <a:cxnLst/>
            <a:rect l="l" t="t" r="r" b="b"/>
            <a:pathLst>
              <a:path w="2706370" h="5399405">
                <a:moveTo>
                  <a:pt x="0" y="0"/>
                </a:moveTo>
                <a:lnTo>
                  <a:pt x="0" y="1443652"/>
                </a:lnTo>
                <a:lnTo>
                  <a:pt x="1247407" y="2688713"/>
                </a:lnTo>
                <a:lnTo>
                  <a:pt x="1247407" y="2694577"/>
                </a:lnTo>
                <a:lnTo>
                  <a:pt x="0" y="3939178"/>
                </a:lnTo>
                <a:lnTo>
                  <a:pt x="0" y="5399196"/>
                </a:lnTo>
                <a:lnTo>
                  <a:pt x="1250297" y="4149423"/>
                </a:lnTo>
                <a:lnTo>
                  <a:pt x="1250297" y="4143538"/>
                </a:lnTo>
                <a:lnTo>
                  <a:pt x="2705938" y="2689247"/>
                </a:lnTo>
                <a:lnTo>
                  <a:pt x="1250297" y="1234161"/>
                </a:lnTo>
                <a:lnTo>
                  <a:pt x="0" y="0"/>
                </a:lnTo>
                <a:close/>
              </a:path>
            </a:pathLst>
          </a:custGeom>
          <a:solidFill>
            <a:schemeClr val="bg1"/>
          </a:solidFill>
        </p:spPr>
        <p:txBody>
          <a:bodyPr wrap="square" lIns="0" tIns="0" rIns="0" bIns="0" rtlCol="0"/>
          <a:lstStyle/>
          <a:p>
            <a:endParaRPr>
              <a:solidFill>
                <a:srgbClr val="FF5E01"/>
              </a:solidFill>
            </a:endParaRPr>
          </a:p>
        </p:txBody>
      </p:sp>
    </p:spTree>
    <p:extLst>
      <p:ext uri="{BB962C8B-B14F-4D97-AF65-F5344CB8AC3E}">
        <p14:creationId xmlns:p14="http://schemas.microsoft.com/office/powerpoint/2010/main" val="89628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3DC-04B3-7A28-728C-447258B4090C}"/>
              </a:ext>
            </a:extLst>
          </p:cNvPr>
          <p:cNvSpPr>
            <a:spLocks noGrp="1"/>
          </p:cNvSpPr>
          <p:nvPr>
            <p:ph type="title"/>
          </p:nvPr>
        </p:nvSpPr>
        <p:spPr>
          <a:xfrm>
            <a:off x="457200" y="360000"/>
            <a:ext cx="9058275" cy="603001"/>
          </a:xfrm>
        </p:spPr>
        <p:txBody>
          <a:bodyPr/>
          <a:lstStyle/>
          <a:p>
            <a:r>
              <a:rPr lang="en-US"/>
              <a:t>Click to edit</a:t>
            </a:r>
            <a:endParaRPr lang="en-GB"/>
          </a:p>
        </p:txBody>
      </p:sp>
      <p:sp>
        <p:nvSpPr>
          <p:cNvPr id="3" name="Footer Placeholder 2">
            <a:extLst>
              <a:ext uri="{FF2B5EF4-FFF2-40B4-BE49-F238E27FC236}">
                <a16:creationId xmlns:a16="http://schemas.microsoft.com/office/drawing/2014/main" id="{E3E5B02B-319A-DB52-7F6A-A7657F18490E}"/>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C773E50B-0E7F-52A9-B60E-09399327A246}"/>
              </a:ext>
            </a:extLst>
          </p:cNvPr>
          <p:cNvSpPr>
            <a:spLocks noGrp="1"/>
          </p:cNvSpPr>
          <p:nvPr>
            <p:ph type="sldNum" sz="quarter" idx="11"/>
          </p:nvPr>
        </p:nvSpPr>
        <p:spPr/>
        <p:txBody>
          <a:bodyPr/>
          <a:lstStyle/>
          <a:p>
            <a:fld id="{901FD323-597B-499B-82A7-61128B369A77}" type="slidenum">
              <a:rPr lang="en-GB" smtClean="0"/>
              <a:pPr/>
              <a:t>‹#›</a:t>
            </a:fld>
            <a:endParaRPr lang="en-GB"/>
          </a:p>
        </p:txBody>
      </p:sp>
      <p:pic>
        <p:nvPicPr>
          <p:cNvPr id="5" name="Graphic 4" descr="Badge 1 with solid fill">
            <a:extLst>
              <a:ext uri="{FF2B5EF4-FFF2-40B4-BE49-F238E27FC236}">
                <a16:creationId xmlns:a16="http://schemas.microsoft.com/office/drawing/2014/main" id="{19D3BC54-63CF-7A7A-0FA9-A4AF06573C4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28725" y="1928068"/>
            <a:ext cx="914400" cy="914400"/>
          </a:xfrm>
          <a:prstGeom prst="rect">
            <a:avLst/>
          </a:prstGeom>
        </p:spPr>
      </p:pic>
      <p:pic>
        <p:nvPicPr>
          <p:cNvPr id="6" name="Graphic 5" descr="Badge 4 with solid fill">
            <a:extLst>
              <a:ext uri="{FF2B5EF4-FFF2-40B4-BE49-F238E27FC236}">
                <a16:creationId xmlns:a16="http://schemas.microsoft.com/office/drawing/2014/main" id="{53C6D67E-74B4-58D6-5F2A-E5CF27D7C88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83250" y="1928068"/>
            <a:ext cx="914400" cy="914400"/>
          </a:xfrm>
          <a:prstGeom prst="rect">
            <a:avLst/>
          </a:prstGeom>
        </p:spPr>
      </p:pic>
      <p:pic>
        <p:nvPicPr>
          <p:cNvPr id="7" name="Graphic 6" descr="Badge 3 with solid fill">
            <a:extLst>
              <a:ext uri="{FF2B5EF4-FFF2-40B4-BE49-F238E27FC236}">
                <a16:creationId xmlns:a16="http://schemas.microsoft.com/office/drawing/2014/main" id="{8E7DEB91-912B-A7BB-189A-A9FF9C0EA934}"/>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46025" y="1928068"/>
            <a:ext cx="914400" cy="914400"/>
          </a:xfrm>
          <a:prstGeom prst="rect">
            <a:avLst/>
          </a:prstGeom>
        </p:spPr>
      </p:pic>
      <p:pic>
        <p:nvPicPr>
          <p:cNvPr id="8" name="Graphic 7" descr="Badge with solid fill">
            <a:extLst>
              <a:ext uri="{FF2B5EF4-FFF2-40B4-BE49-F238E27FC236}">
                <a16:creationId xmlns:a16="http://schemas.microsoft.com/office/drawing/2014/main" id="{E0F7A6C1-7608-6BA3-02BC-8B6CC3B34FC8}"/>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213575" y="1927382"/>
            <a:ext cx="914400" cy="914400"/>
          </a:xfrm>
          <a:prstGeom prst="rect">
            <a:avLst/>
          </a:prstGeom>
        </p:spPr>
      </p:pic>
      <p:cxnSp>
        <p:nvCxnSpPr>
          <p:cNvPr id="9" name="Straight Connector 8">
            <a:extLst>
              <a:ext uri="{FF2B5EF4-FFF2-40B4-BE49-F238E27FC236}">
                <a16:creationId xmlns:a16="http://schemas.microsoft.com/office/drawing/2014/main" id="{EA800D3E-A89F-12E2-8178-A87E7141F057}"/>
              </a:ext>
            </a:extLst>
          </p:cNvPr>
          <p:cNvCxnSpPr/>
          <p:nvPr userDrawn="1"/>
        </p:nvCxnSpPr>
        <p:spPr>
          <a:xfrm>
            <a:off x="3270914" y="1212133"/>
            <a:ext cx="0" cy="48805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C7FCF89-2408-5528-DDB3-B4A748218188}"/>
              </a:ext>
            </a:extLst>
          </p:cNvPr>
          <p:cNvCxnSpPr/>
          <p:nvPr userDrawn="1"/>
        </p:nvCxnSpPr>
        <p:spPr>
          <a:xfrm>
            <a:off x="6119452" y="1212133"/>
            <a:ext cx="0" cy="48805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D5C11A-1EF3-CED5-1922-BDA00C1758A5}"/>
              </a:ext>
            </a:extLst>
          </p:cNvPr>
          <p:cNvCxnSpPr/>
          <p:nvPr userDrawn="1"/>
        </p:nvCxnSpPr>
        <p:spPr>
          <a:xfrm>
            <a:off x="8959312" y="1212133"/>
            <a:ext cx="0" cy="48805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EACF6060-D733-41D6-5F52-D3B9C3882F13}"/>
              </a:ext>
            </a:extLst>
          </p:cNvPr>
          <p:cNvSpPr>
            <a:spLocks noGrp="1"/>
          </p:cNvSpPr>
          <p:nvPr>
            <p:ph type="body" sz="quarter" idx="14"/>
          </p:nvPr>
        </p:nvSpPr>
        <p:spPr>
          <a:xfrm>
            <a:off x="448305" y="2842468"/>
            <a:ext cx="2606051" cy="479756"/>
          </a:xfrm>
        </p:spPr>
        <p:txBody>
          <a:bodyPr>
            <a:normAutofit/>
          </a:bodyPr>
          <a:lstStyle>
            <a:lvl1pPr marL="0" indent="0" algn="ctr">
              <a:buNone/>
              <a:defRPr sz="1800" b="1">
                <a:solidFill>
                  <a:schemeClr val="bg1">
                    <a:lumMod val="95000"/>
                  </a:schemeClr>
                </a:solidFill>
                <a:latin typeface="+mj-lt"/>
              </a:defRPr>
            </a:lvl1pPr>
          </a:lstStyle>
          <a:p>
            <a:pPr lvl="0"/>
            <a:endParaRPr lang="en-GB"/>
          </a:p>
        </p:txBody>
      </p:sp>
      <p:sp>
        <p:nvSpPr>
          <p:cNvPr id="13" name="Text Placeholder 3">
            <a:extLst>
              <a:ext uri="{FF2B5EF4-FFF2-40B4-BE49-F238E27FC236}">
                <a16:creationId xmlns:a16="http://schemas.microsoft.com/office/drawing/2014/main" id="{5F2B5B29-E99C-7906-9610-246E705325D1}"/>
              </a:ext>
            </a:extLst>
          </p:cNvPr>
          <p:cNvSpPr>
            <a:spLocks noGrp="1"/>
          </p:cNvSpPr>
          <p:nvPr>
            <p:ph type="body" sz="quarter" idx="15"/>
          </p:nvPr>
        </p:nvSpPr>
        <p:spPr>
          <a:xfrm>
            <a:off x="3391180" y="2841782"/>
            <a:ext cx="2606051" cy="479756"/>
          </a:xfrm>
        </p:spPr>
        <p:txBody>
          <a:bodyPr>
            <a:normAutofit/>
          </a:bodyPr>
          <a:lstStyle>
            <a:lvl1pPr marL="0" indent="0" algn="ctr">
              <a:buNone/>
              <a:defRPr sz="1800" b="1">
                <a:solidFill>
                  <a:schemeClr val="bg1">
                    <a:lumMod val="95000"/>
                  </a:schemeClr>
                </a:solidFill>
                <a:latin typeface="+mj-lt"/>
              </a:defRPr>
            </a:lvl1pPr>
          </a:lstStyle>
          <a:p>
            <a:pPr lvl="0"/>
            <a:endParaRPr lang="en-GB"/>
          </a:p>
        </p:txBody>
      </p:sp>
      <p:sp>
        <p:nvSpPr>
          <p:cNvPr id="14" name="Text Placeholder 3">
            <a:extLst>
              <a:ext uri="{FF2B5EF4-FFF2-40B4-BE49-F238E27FC236}">
                <a16:creationId xmlns:a16="http://schemas.microsoft.com/office/drawing/2014/main" id="{73A6D2C9-C8CD-FD4F-85DE-1487412F99D2}"/>
              </a:ext>
            </a:extLst>
          </p:cNvPr>
          <p:cNvSpPr>
            <a:spLocks noGrp="1"/>
          </p:cNvSpPr>
          <p:nvPr>
            <p:ph type="body" sz="quarter" idx="16"/>
          </p:nvPr>
        </p:nvSpPr>
        <p:spPr>
          <a:xfrm>
            <a:off x="6248725" y="2841782"/>
            <a:ext cx="2606051" cy="479756"/>
          </a:xfrm>
        </p:spPr>
        <p:txBody>
          <a:bodyPr>
            <a:normAutofit/>
          </a:bodyPr>
          <a:lstStyle>
            <a:lvl1pPr marL="0" indent="0" algn="ctr">
              <a:buNone/>
              <a:defRPr sz="1800" b="1">
                <a:solidFill>
                  <a:schemeClr val="bg1">
                    <a:lumMod val="95000"/>
                  </a:schemeClr>
                </a:solidFill>
                <a:latin typeface="+mj-lt"/>
              </a:defRPr>
            </a:lvl1pPr>
          </a:lstStyle>
          <a:p>
            <a:pPr lvl="0"/>
            <a:endParaRPr lang="en-GB"/>
          </a:p>
        </p:txBody>
      </p:sp>
      <p:sp>
        <p:nvSpPr>
          <p:cNvPr id="15" name="Text Placeholder 3">
            <a:extLst>
              <a:ext uri="{FF2B5EF4-FFF2-40B4-BE49-F238E27FC236}">
                <a16:creationId xmlns:a16="http://schemas.microsoft.com/office/drawing/2014/main" id="{5DBF9A35-D356-DCBF-58EE-0FD53448D620}"/>
              </a:ext>
            </a:extLst>
          </p:cNvPr>
          <p:cNvSpPr>
            <a:spLocks noGrp="1"/>
          </p:cNvSpPr>
          <p:nvPr>
            <p:ph type="body" sz="quarter" idx="17"/>
          </p:nvPr>
        </p:nvSpPr>
        <p:spPr>
          <a:xfrm>
            <a:off x="9129694" y="2841782"/>
            <a:ext cx="2606051" cy="479756"/>
          </a:xfrm>
        </p:spPr>
        <p:txBody>
          <a:bodyPr>
            <a:normAutofit/>
          </a:bodyPr>
          <a:lstStyle>
            <a:lvl1pPr marL="0" indent="0" algn="ctr">
              <a:buNone/>
              <a:defRPr sz="1800" b="1">
                <a:solidFill>
                  <a:schemeClr val="bg1">
                    <a:lumMod val="95000"/>
                  </a:schemeClr>
                </a:solidFill>
                <a:latin typeface="+mj-lt"/>
              </a:defRPr>
            </a:lvl1pPr>
          </a:lstStyle>
          <a:p>
            <a:pPr lvl="0"/>
            <a:endParaRPr lang="en-GB"/>
          </a:p>
        </p:txBody>
      </p:sp>
      <p:sp>
        <p:nvSpPr>
          <p:cNvPr id="16" name="Text Placeholder 3">
            <a:extLst>
              <a:ext uri="{FF2B5EF4-FFF2-40B4-BE49-F238E27FC236}">
                <a16:creationId xmlns:a16="http://schemas.microsoft.com/office/drawing/2014/main" id="{8CBBA30A-7EEE-9254-57A4-51CC1BF97C4D}"/>
              </a:ext>
            </a:extLst>
          </p:cNvPr>
          <p:cNvSpPr>
            <a:spLocks noGrp="1"/>
          </p:cNvSpPr>
          <p:nvPr>
            <p:ph type="body" sz="quarter" idx="18"/>
          </p:nvPr>
        </p:nvSpPr>
        <p:spPr>
          <a:xfrm>
            <a:off x="470524" y="3538857"/>
            <a:ext cx="2606051" cy="479756"/>
          </a:xfrm>
        </p:spPr>
        <p:txBody>
          <a:bodyPr>
            <a:normAutofit/>
          </a:bodyPr>
          <a:lstStyle>
            <a:lvl1pPr marL="0" indent="0" algn="ctr">
              <a:lnSpc>
                <a:spcPts val="2200"/>
              </a:lnSpc>
              <a:spcBef>
                <a:spcPts val="0"/>
              </a:spcBef>
              <a:buNone/>
              <a:defRPr sz="1600" b="0">
                <a:solidFill>
                  <a:schemeClr val="bg1">
                    <a:lumMod val="95000"/>
                  </a:schemeClr>
                </a:solidFill>
                <a:latin typeface="+mn-lt"/>
              </a:defRPr>
            </a:lvl1pPr>
          </a:lstStyle>
          <a:p>
            <a:pPr lvl="0"/>
            <a:endParaRPr lang="en-GB"/>
          </a:p>
        </p:txBody>
      </p:sp>
      <p:sp>
        <p:nvSpPr>
          <p:cNvPr id="17" name="Text Placeholder 3">
            <a:extLst>
              <a:ext uri="{FF2B5EF4-FFF2-40B4-BE49-F238E27FC236}">
                <a16:creationId xmlns:a16="http://schemas.microsoft.com/office/drawing/2014/main" id="{B0E7BB86-B84C-336F-EEEA-B58D1C916394}"/>
              </a:ext>
            </a:extLst>
          </p:cNvPr>
          <p:cNvSpPr>
            <a:spLocks noGrp="1"/>
          </p:cNvSpPr>
          <p:nvPr>
            <p:ph type="body" sz="quarter" idx="19"/>
          </p:nvPr>
        </p:nvSpPr>
        <p:spPr>
          <a:xfrm>
            <a:off x="3396497" y="3540866"/>
            <a:ext cx="2606051" cy="479756"/>
          </a:xfrm>
        </p:spPr>
        <p:txBody>
          <a:bodyPr>
            <a:normAutofit/>
          </a:bodyPr>
          <a:lstStyle>
            <a:lvl1pPr marL="0" indent="0" algn="ctr">
              <a:lnSpc>
                <a:spcPts val="2200"/>
              </a:lnSpc>
              <a:spcBef>
                <a:spcPts val="0"/>
              </a:spcBef>
              <a:buNone/>
              <a:defRPr sz="1600" b="0">
                <a:solidFill>
                  <a:schemeClr val="bg1">
                    <a:lumMod val="95000"/>
                  </a:schemeClr>
                </a:solidFill>
                <a:latin typeface="+mn-lt"/>
              </a:defRPr>
            </a:lvl1pPr>
          </a:lstStyle>
          <a:p>
            <a:pPr lvl="0"/>
            <a:endParaRPr lang="en-GB"/>
          </a:p>
        </p:txBody>
      </p:sp>
      <p:sp>
        <p:nvSpPr>
          <p:cNvPr id="18" name="Text Placeholder 3">
            <a:extLst>
              <a:ext uri="{FF2B5EF4-FFF2-40B4-BE49-F238E27FC236}">
                <a16:creationId xmlns:a16="http://schemas.microsoft.com/office/drawing/2014/main" id="{28F815E9-B4AE-258A-E7FE-F123A42D6F9F}"/>
              </a:ext>
            </a:extLst>
          </p:cNvPr>
          <p:cNvSpPr>
            <a:spLocks noGrp="1"/>
          </p:cNvSpPr>
          <p:nvPr>
            <p:ph type="body" sz="quarter" idx="20"/>
          </p:nvPr>
        </p:nvSpPr>
        <p:spPr>
          <a:xfrm>
            <a:off x="6266639" y="3538857"/>
            <a:ext cx="2606051" cy="479756"/>
          </a:xfrm>
        </p:spPr>
        <p:txBody>
          <a:bodyPr>
            <a:normAutofit/>
          </a:bodyPr>
          <a:lstStyle>
            <a:lvl1pPr marL="0" indent="0" algn="ctr">
              <a:lnSpc>
                <a:spcPts val="2200"/>
              </a:lnSpc>
              <a:spcBef>
                <a:spcPts val="0"/>
              </a:spcBef>
              <a:buNone/>
              <a:defRPr sz="1600" b="0">
                <a:solidFill>
                  <a:schemeClr val="bg1">
                    <a:lumMod val="95000"/>
                  </a:schemeClr>
                </a:solidFill>
                <a:latin typeface="+mn-lt"/>
              </a:defRPr>
            </a:lvl1pPr>
          </a:lstStyle>
          <a:p>
            <a:pPr lvl="0"/>
            <a:endParaRPr lang="en-GB"/>
          </a:p>
        </p:txBody>
      </p:sp>
      <p:sp>
        <p:nvSpPr>
          <p:cNvPr id="19" name="Text Placeholder 3">
            <a:extLst>
              <a:ext uri="{FF2B5EF4-FFF2-40B4-BE49-F238E27FC236}">
                <a16:creationId xmlns:a16="http://schemas.microsoft.com/office/drawing/2014/main" id="{2589B2FE-3713-95D4-19F2-01B55E7A7AED}"/>
              </a:ext>
            </a:extLst>
          </p:cNvPr>
          <p:cNvSpPr>
            <a:spLocks noGrp="1"/>
          </p:cNvSpPr>
          <p:nvPr>
            <p:ph type="body" sz="quarter" idx="21"/>
          </p:nvPr>
        </p:nvSpPr>
        <p:spPr>
          <a:xfrm>
            <a:off x="9137424" y="3540866"/>
            <a:ext cx="2606051" cy="479756"/>
          </a:xfrm>
        </p:spPr>
        <p:txBody>
          <a:bodyPr>
            <a:normAutofit/>
          </a:bodyPr>
          <a:lstStyle>
            <a:lvl1pPr marL="0" indent="0" algn="ctr">
              <a:lnSpc>
                <a:spcPts val="2200"/>
              </a:lnSpc>
              <a:spcBef>
                <a:spcPts val="0"/>
              </a:spcBef>
              <a:buNone/>
              <a:defRPr sz="1600" b="0">
                <a:solidFill>
                  <a:schemeClr val="bg1">
                    <a:lumMod val="95000"/>
                  </a:schemeClr>
                </a:solidFill>
                <a:latin typeface="+mn-lt"/>
              </a:defRPr>
            </a:lvl1pPr>
          </a:lstStyle>
          <a:p>
            <a:pPr lvl="0"/>
            <a:endParaRPr lang="en-GB"/>
          </a:p>
        </p:txBody>
      </p:sp>
    </p:spTree>
    <p:extLst>
      <p:ext uri="{BB962C8B-B14F-4D97-AF65-F5344CB8AC3E}">
        <p14:creationId xmlns:p14="http://schemas.microsoft.com/office/powerpoint/2010/main" val="3709921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dium statem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BC4573-25A2-B305-6982-7313ABB38E0B}"/>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787F44F7-1CCB-9D7C-CC5D-F880170A4251}"/>
              </a:ext>
            </a:extLst>
          </p:cNvPr>
          <p:cNvSpPr>
            <a:spLocks noGrp="1"/>
          </p:cNvSpPr>
          <p:nvPr>
            <p:ph type="sldNum" sz="quarter" idx="11"/>
          </p:nvPr>
        </p:nvSpPr>
        <p:spPr/>
        <p:txBody>
          <a:bodyPr/>
          <a:lstStyle/>
          <a:p>
            <a:fld id="{901FD323-597B-499B-82A7-61128B369A77}" type="slidenum">
              <a:rPr lang="en-GB" smtClean="0"/>
              <a:pPr/>
              <a:t>‹#›</a:t>
            </a:fld>
            <a:endParaRPr lang="en-GB"/>
          </a:p>
        </p:txBody>
      </p:sp>
      <p:pic>
        <p:nvPicPr>
          <p:cNvPr id="5" name="Graphic 4">
            <a:extLst>
              <a:ext uri="{FF2B5EF4-FFF2-40B4-BE49-F238E27FC236}">
                <a16:creationId xmlns:a16="http://schemas.microsoft.com/office/drawing/2014/main" id="{090AFA04-1BF0-D89A-F7B3-4AB0EA739783}"/>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 uri="{96DAC541-7B7A-43D3-8B79-37D633B846F1}">
                <asvg:svgBlip xmlns:asvg="http://schemas.microsoft.com/office/drawing/2016/SVG/main" r:embed="rId3"/>
              </a:ext>
            </a:extLst>
          </a:blip>
          <a:srcRect l="13438" r="27292" b="40083"/>
          <a:stretch/>
        </p:blipFill>
        <p:spPr>
          <a:xfrm flipH="1">
            <a:off x="6772273" y="1756540"/>
            <a:ext cx="5419725" cy="5143500"/>
          </a:xfrm>
          <a:prstGeom prst="rect">
            <a:avLst/>
          </a:prstGeom>
        </p:spPr>
      </p:pic>
      <p:sp>
        <p:nvSpPr>
          <p:cNvPr id="7" name="Half Frame 6">
            <a:extLst>
              <a:ext uri="{FF2B5EF4-FFF2-40B4-BE49-F238E27FC236}">
                <a16:creationId xmlns:a16="http://schemas.microsoft.com/office/drawing/2014/main" id="{B9D2E860-A48B-B4A8-4F0C-7F61F809BB5B}"/>
              </a:ext>
            </a:extLst>
          </p:cNvPr>
          <p:cNvSpPr/>
          <p:nvPr userDrawn="1"/>
        </p:nvSpPr>
        <p:spPr>
          <a:xfrm rot="16200000" flipH="1">
            <a:off x="2049726" y="1526396"/>
            <a:ext cx="743426" cy="743426"/>
          </a:xfrm>
          <a:prstGeom prst="halfFrame">
            <a:avLst>
              <a:gd name="adj1" fmla="val 14469"/>
              <a:gd name="adj2" fmla="val 14131"/>
            </a:avLst>
          </a:prstGeom>
          <a:solidFill>
            <a:srgbClr val="FF5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Half Frame 7">
            <a:extLst>
              <a:ext uri="{FF2B5EF4-FFF2-40B4-BE49-F238E27FC236}">
                <a16:creationId xmlns:a16="http://schemas.microsoft.com/office/drawing/2014/main" id="{1A32DEF4-A55C-2732-2FD9-B1DA3F74FAB6}"/>
              </a:ext>
            </a:extLst>
          </p:cNvPr>
          <p:cNvSpPr/>
          <p:nvPr userDrawn="1"/>
        </p:nvSpPr>
        <p:spPr>
          <a:xfrm rot="5400000" flipH="1">
            <a:off x="9221048" y="4494993"/>
            <a:ext cx="743426" cy="743426"/>
          </a:xfrm>
          <a:prstGeom prst="halfFrame">
            <a:avLst>
              <a:gd name="adj1" fmla="val 14469"/>
              <a:gd name="adj2" fmla="val 14131"/>
            </a:avLst>
          </a:prstGeom>
          <a:solidFill>
            <a:srgbClr val="FF5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 Placeholder 3">
            <a:extLst>
              <a:ext uri="{FF2B5EF4-FFF2-40B4-BE49-F238E27FC236}">
                <a16:creationId xmlns:a16="http://schemas.microsoft.com/office/drawing/2014/main" id="{5478CB97-D7F5-E92A-3666-3713FDD7FBC0}"/>
              </a:ext>
            </a:extLst>
          </p:cNvPr>
          <p:cNvSpPr>
            <a:spLocks noGrp="1"/>
          </p:cNvSpPr>
          <p:nvPr>
            <p:ph type="body" sz="quarter" idx="17"/>
          </p:nvPr>
        </p:nvSpPr>
        <p:spPr>
          <a:xfrm>
            <a:off x="2496874" y="2055043"/>
            <a:ext cx="7014771" cy="2686639"/>
          </a:xfrm>
        </p:spPr>
        <p:txBody>
          <a:bodyPr>
            <a:normAutofit/>
          </a:bodyPr>
          <a:lstStyle>
            <a:lvl1pPr marL="0" indent="0" algn="ctr">
              <a:lnSpc>
                <a:spcPts val="5000"/>
              </a:lnSpc>
              <a:buNone/>
              <a:defRPr sz="4000">
                <a:solidFill>
                  <a:schemeClr val="bg1"/>
                </a:solidFill>
              </a:defRPr>
            </a:lvl1pPr>
          </a:lstStyle>
          <a:p>
            <a:pPr lvl="0"/>
            <a:endParaRPr lang="en-GB"/>
          </a:p>
        </p:txBody>
      </p:sp>
    </p:spTree>
    <p:extLst>
      <p:ext uri="{BB962C8B-B14F-4D97-AF65-F5344CB8AC3E}">
        <p14:creationId xmlns:p14="http://schemas.microsoft.com/office/powerpoint/2010/main" val="1087641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BC4573-25A2-B305-6982-7313ABB38E0B}"/>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787F44F7-1CCB-9D7C-CC5D-F880170A4251}"/>
              </a:ext>
            </a:extLst>
          </p:cNvPr>
          <p:cNvSpPr>
            <a:spLocks noGrp="1"/>
          </p:cNvSpPr>
          <p:nvPr>
            <p:ph type="sldNum" sz="quarter" idx="11"/>
          </p:nvPr>
        </p:nvSpPr>
        <p:spPr/>
        <p:txBody>
          <a:bodyPr/>
          <a:lstStyle/>
          <a:p>
            <a:fld id="{901FD323-597B-499B-82A7-61128B369A77}" type="slidenum">
              <a:rPr lang="en-GB" smtClean="0"/>
              <a:pPr/>
              <a:t>‹#›</a:t>
            </a:fld>
            <a:endParaRPr lang="en-GB"/>
          </a:p>
        </p:txBody>
      </p:sp>
      <p:pic>
        <p:nvPicPr>
          <p:cNvPr id="5" name="Graphic 4">
            <a:extLst>
              <a:ext uri="{FF2B5EF4-FFF2-40B4-BE49-F238E27FC236}">
                <a16:creationId xmlns:a16="http://schemas.microsoft.com/office/drawing/2014/main" id="{090AFA04-1BF0-D89A-F7B3-4AB0EA739783}"/>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 uri="{96DAC541-7B7A-43D3-8B79-37D633B846F1}">
                <asvg:svgBlip xmlns:asvg="http://schemas.microsoft.com/office/drawing/2016/SVG/main" r:embed="rId3"/>
              </a:ext>
            </a:extLst>
          </a:blip>
          <a:srcRect l="13438" r="27292" b="40083"/>
          <a:stretch/>
        </p:blipFill>
        <p:spPr>
          <a:xfrm flipH="1">
            <a:off x="6772273" y="1756540"/>
            <a:ext cx="5419725" cy="5143500"/>
          </a:xfrm>
          <a:prstGeom prst="rect">
            <a:avLst/>
          </a:prstGeom>
        </p:spPr>
      </p:pic>
      <p:sp>
        <p:nvSpPr>
          <p:cNvPr id="6" name="Text Placeholder 3">
            <a:extLst>
              <a:ext uri="{FF2B5EF4-FFF2-40B4-BE49-F238E27FC236}">
                <a16:creationId xmlns:a16="http://schemas.microsoft.com/office/drawing/2014/main" id="{38651438-E437-D812-4C08-1282345F6E22}"/>
              </a:ext>
            </a:extLst>
          </p:cNvPr>
          <p:cNvSpPr>
            <a:spLocks noGrp="1"/>
          </p:cNvSpPr>
          <p:nvPr>
            <p:ph type="body" sz="quarter" idx="17"/>
          </p:nvPr>
        </p:nvSpPr>
        <p:spPr>
          <a:xfrm>
            <a:off x="2496874" y="2055043"/>
            <a:ext cx="7014771" cy="2686639"/>
          </a:xfrm>
        </p:spPr>
        <p:txBody>
          <a:bodyPr>
            <a:normAutofit/>
          </a:bodyPr>
          <a:lstStyle>
            <a:lvl1pPr marL="0" indent="0" algn="ctr">
              <a:lnSpc>
                <a:spcPts val="8000"/>
              </a:lnSpc>
              <a:buNone/>
              <a:defRPr sz="7200">
                <a:solidFill>
                  <a:schemeClr val="bg1"/>
                </a:solidFill>
              </a:defRPr>
            </a:lvl1pPr>
          </a:lstStyle>
          <a:p>
            <a:pPr lvl="0"/>
            <a:endParaRPr lang="en-GB"/>
          </a:p>
        </p:txBody>
      </p:sp>
    </p:spTree>
    <p:extLst>
      <p:ext uri="{BB962C8B-B14F-4D97-AF65-F5344CB8AC3E}">
        <p14:creationId xmlns:p14="http://schemas.microsoft.com/office/powerpoint/2010/main" val="1767809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48FF-1C76-8649-70CA-C44754E443AA}"/>
              </a:ext>
            </a:extLst>
          </p:cNvPr>
          <p:cNvSpPr>
            <a:spLocks noGrp="1"/>
          </p:cNvSpPr>
          <p:nvPr>
            <p:ph type="title"/>
          </p:nvPr>
        </p:nvSpPr>
        <p:spPr>
          <a:xfrm>
            <a:off x="457200" y="360000"/>
            <a:ext cx="9058275" cy="603001"/>
          </a:xfrm>
        </p:spPr>
        <p:txBody>
          <a:bodyPr/>
          <a:lstStyle/>
          <a:p>
            <a:r>
              <a:rPr lang="en-US"/>
              <a:t>Click to edit</a:t>
            </a:r>
            <a:endParaRPr lang="en-GB"/>
          </a:p>
        </p:txBody>
      </p:sp>
      <p:sp>
        <p:nvSpPr>
          <p:cNvPr id="3" name="Footer Placeholder 2">
            <a:extLst>
              <a:ext uri="{FF2B5EF4-FFF2-40B4-BE49-F238E27FC236}">
                <a16:creationId xmlns:a16="http://schemas.microsoft.com/office/drawing/2014/main" id="{609D08A6-41D0-45F0-F5E0-1A2CF5D0FA60}"/>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C47D5CAB-44C3-497C-B583-FE0F73F50CEE}"/>
              </a:ext>
            </a:extLst>
          </p:cNvPr>
          <p:cNvSpPr>
            <a:spLocks noGrp="1"/>
          </p:cNvSpPr>
          <p:nvPr>
            <p:ph type="sldNum" sz="quarter" idx="11"/>
          </p:nvPr>
        </p:nvSpPr>
        <p:spPr/>
        <p:txBody>
          <a:bodyPr/>
          <a:lstStyle/>
          <a:p>
            <a:fld id="{901FD323-597B-499B-82A7-61128B369A77}" type="slidenum">
              <a:rPr lang="en-GB" smtClean="0"/>
              <a:pPr/>
              <a:t>‹#›</a:t>
            </a:fld>
            <a:endParaRPr lang="en-GB"/>
          </a:p>
        </p:txBody>
      </p:sp>
    </p:spTree>
    <p:extLst>
      <p:ext uri="{BB962C8B-B14F-4D97-AF65-F5344CB8AC3E}">
        <p14:creationId xmlns:p14="http://schemas.microsoft.com/office/powerpoint/2010/main" val="3937915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1B3AB-B8EC-E13C-D8FD-F4F569705297}"/>
              </a:ext>
            </a:extLst>
          </p:cNvPr>
          <p:cNvSpPr>
            <a:spLocks noGrp="1"/>
          </p:cNvSpPr>
          <p:nvPr>
            <p:ph type="title"/>
          </p:nvPr>
        </p:nvSpPr>
        <p:spPr>
          <a:xfrm>
            <a:off x="1404000" y="360000"/>
            <a:ext cx="8103986" cy="603001"/>
          </a:xfrm>
        </p:spPr>
        <p:txBody>
          <a:bodyPr/>
          <a:lstStyle/>
          <a:p>
            <a:r>
              <a:rPr lang="en-US"/>
              <a:t>Click to edit</a:t>
            </a:r>
            <a:endParaRPr lang="en-GB"/>
          </a:p>
        </p:txBody>
      </p:sp>
      <p:sp>
        <p:nvSpPr>
          <p:cNvPr id="3" name="Footer Placeholder 2">
            <a:extLst>
              <a:ext uri="{FF2B5EF4-FFF2-40B4-BE49-F238E27FC236}">
                <a16:creationId xmlns:a16="http://schemas.microsoft.com/office/drawing/2014/main" id="{F5DE167E-7EEA-A849-EBCF-56531DEE251E}"/>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9D37E87-0EF2-0453-27F5-42E5B8A0DC22}"/>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object 8">
            <a:extLst>
              <a:ext uri="{FF2B5EF4-FFF2-40B4-BE49-F238E27FC236}">
                <a16:creationId xmlns:a16="http://schemas.microsoft.com/office/drawing/2014/main" id="{FEF64776-21EA-7E99-BCDE-E58CD73C4781}"/>
              </a:ext>
            </a:extLst>
          </p:cNvPr>
          <p:cNvSpPr/>
          <p:nvPr userDrawn="1"/>
        </p:nvSpPr>
        <p:spPr>
          <a:xfrm>
            <a:off x="0" y="0"/>
            <a:ext cx="1167982" cy="2330210"/>
          </a:xfrm>
          <a:custGeom>
            <a:avLst/>
            <a:gdLst/>
            <a:ahLst/>
            <a:cxnLst/>
            <a:rect l="l" t="t" r="r" b="b"/>
            <a:pathLst>
              <a:path w="2706370" h="5399405">
                <a:moveTo>
                  <a:pt x="0" y="0"/>
                </a:moveTo>
                <a:lnTo>
                  <a:pt x="0" y="1443652"/>
                </a:lnTo>
                <a:lnTo>
                  <a:pt x="1247407" y="2688713"/>
                </a:lnTo>
                <a:lnTo>
                  <a:pt x="1247407" y="2694577"/>
                </a:lnTo>
                <a:lnTo>
                  <a:pt x="0" y="3939178"/>
                </a:lnTo>
                <a:lnTo>
                  <a:pt x="0" y="5399196"/>
                </a:lnTo>
                <a:lnTo>
                  <a:pt x="1250297" y="4149423"/>
                </a:lnTo>
                <a:lnTo>
                  <a:pt x="1250297" y="4143538"/>
                </a:lnTo>
                <a:lnTo>
                  <a:pt x="2705938" y="2689247"/>
                </a:lnTo>
                <a:lnTo>
                  <a:pt x="1250297" y="1234161"/>
                </a:lnTo>
                <a:lnTo>
                  <a:pt x="0" y="0"/>
                </a:lnTo>
                <a:close/>
              </a:path>
            </a:pathLst>
          </a:custGeom>
          <a:solidFill>
            <a:srgbClr val="302D42"/>
          </a:solidFill>
        </p:spPr>
        <p:txBody>
          <a:bodyPr wrap="square" lIns="0" tIns="0" rIns="0" bIns="0" rtlCol="0"/>
          <a:lstStyle/>
          <a:p>
            <a:endParaRPr>
              <a:solidFill>
                <a:srgbClr val="FF5E01"/>
              </a:solidFill>
            </a:endParaRPr>
          </a:p>
        </p:txBody>
      </p:sp>
      <p:sp>
        <p:nvSpPr>
          <p:cNvPr id="13" name="Text Placeholder 2">
            <a:extLst>
              <a:ext uri="{FF2B5EF4-FFF2-40B4-BE49-F238E27FC236}">
                <a16:creationId xmlns:a16="http://schemas.microsoft.com/office/drawing/2014/main" id="{11601D61-EFCE-A97A-461C-30F98C5A54E9}"/>
              </a:ext>
            </a:extLst>
          </p:cNvPr>
          <p:cNvSpPr>
            <a:spLocks noGrp="1"/>
          </p:cNvSpPr>
          <p:nvPr>
            <p:ph type="body" sz="quarter" idx="23"/>
          </p:nvPr>
        </p:nvSpPr>
        <p:spPr>
          <a:xfrm>
            <a:off x="1411489" y="1080000"/>
            <a:ext cx="9367215" cy="843217"/>
          </a:xfrm>
        </p:spPr>
        <p:txBody>
          <a:bodyPr>
            <a:normAutofit/>
          </a:bodyPr>
          <a:lstStyle>
            <a:lvl1pPr marL="0" indent="0">
              <a:lnSpc>
                <a:spcPct val="100000"/>
              </a:lnSpc>
              <a:spcBef>
                <a:spcPts val="0"/>
              </a:spcBef>
              <a:buNone/>
              <a:defRPr sz="1800">
                <a:solidFill>
                  <a:srgbClr val="3C3C3C"/>
                </a:solidFill>
                <a:latin typeface="+mj-lt"/>
                <a:cs typeface="Arial" panose="020B0604020202020204" pitchFamily="34" charset="0"/>
              </a:defRPr>
            </a:lvl1pPr>
            <a:lvl2pPr marL="457200" indent="0">
              <a:lnSpc>
                <a:spcPct val="100000"/>
              </a:lnSpc>
              <a:spcBef>
                <a:spcPts val="0"/>
              </a:spcBef>
              <a:buNone/>
              <a:defRPr sz="1800">
                <a:solidFill>
                  <a:srgbClr val="3C3C3C"/>
                </a:solidFill>
                <a:latin typeface="+mj-lt"/>
                <a:cs typeface="Arial" panose="020B0604020202020204" pitchFamily="34" charset="0"/>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14" name="Text Placeholder 2">
            <a:extLst>
              <a:ext uri="{FF2B5EF4-FFF2-40B4-BE49-F238E27FC236}">
                <a16:creationId xmlns:a16="http://schemas.microsoft.com/office/drawing/2014/main" id="{A3B47FDB-BD7E-F314-A7A8-EA44B6908961}"/>
              </a:ext>
            </a:extLst>
          </p:cNvPr>
          <p:cNvSpPr>
            <a:spLocks noGrp="1"/>
          </p:cNvSpPr>
          <p:nvPr>
            <p:ph type="body" sz="quarter" idx="24"/>
          </p:nvPr>
        </p:nvSpPr>
        <p:spPr>
          <a:xfrm>
            <a:off x="1411489" y="2500063"/>
            <a:ext cx="4474960" cy="3256981"/>
          </a:xfrm>
        </p:spPr>
        <p:txBody>
          <a:bodyPr>
            <a:normAutofit/>
          </a:bodyPr>
          <a:lstStyle>
            <a:lvl1pPr marL="0" indent="0">
              <a:lnSpc>
                <a:spcPts val="2200"/>
              </a:lnSpc>
              <a:spcBef>
                <a:spcPts val="0"/>
              </a:spcBef>
              <a:buNone/>
              <a:defRPr sz="1600">
                <a:solidFill>
                  <a:srgbClr val="3C3C3C"/>
                </a:solidFill>
                <a:latin typeface="+mn-lt"/>
              </a:defRPr>
            </a:lvl1pPr>
            <a:lvl2pPr marL="457200" indent="0">
              <a:lnSpc>
                <a:spcPts val="2200"/>
              </a:lnSpc>
              <a:spcBef>
                <a:spcPts val="0"/>
              </a:spcBef>
              <a:buNone/>
              <a:defRPr sz="1600">
                <a:solidFill>
                  <a:srgbClr val="3C3C3C"/>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15" name="Text Placeholder 2">
            <a:extLst>
              <a:ext uri="{FF2B5EF4-FFF2-40B4-BE49-F238E27FC236}">
                <a16:creationId xmlns:a16="http://schemas.microsoft.com/office/drawing/2014/main" id="{646F0519-15D9-BC71-6700-4AB3A8971809}"/>
              </a:ext>
            </a:extLst>
          </p:cNvPr>
          <p:cNvSpPr>
            <a:spLocks noGrp="1"/>
          </p:cNvSpPr>
          <p:nvPr>
            <p:ph type="body" sz="quarter" idx="25"/>
          </p:nvPr>
        </p:nvSpPr>
        <p:spPr>
          <a:xfrm>
            <a:off x="6305551" y="2496423"/>
            <a:ext cx="4473153" cy="3256981"/>
          </a:xfrm>
        </p:spPr>
        <p:txBody>
          <a:bodyPr>
            <a:normAutofit/>
          </a:bodyPr>
          <a:lstStyle>
            <a:lvl1pPr marL="0" indent="0">
              <a:lnSpc>
                <a:spcPts val="2200"/>
              </a:lnSpc>
              <a:spcBef>
                <a:spcPts val="0"/>
              </a:spcBef>
              <a:buNone/>
              <a:defRPr sz="1600">
                <a:solidFill>
                  <a:srgbClr val="3C3C3C"/>
                </a:solidFill>
                <a:latin typeface="+mn-lt"/>
              </a:defRPr>
            </a:lvl1pPr>
            <a:lvl2pPr marL="457200" indent="0">
              <a:lnSpc>
                <a:spcPts val="2200"/>
              </a:lnSpc>
              <a:spcBef>
                <a:spcPts val="0"/>
              </a:spcBef>
              <a:buNone/>
              <a:defRPr sz="1600">
                <a:solidFill>
                  <a:srgbClr val="3C3C3C"/>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Tree>
    <p:extLst>
      <p:ext uri="{BB962C8B-B14F-4D97-AF65-F5344CB8AC3E}">
        <p14:creationId xmlns:p14="http://schemas.microsoft.com/office/powerpoint/2010/main" val="2511583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1B3AB-B8EC-E13C-D8FD-F4F569705297}"/>
              </a:ext>
            </a:extLst>
          </p:cNvPr>
          <p:cNvSpPr>
            <a:spLocks noGrp="1"/>
          </p:cNvSpPr>
          <p:nvPr>
            <p:ph type="title"/>
          </p:nvPr>
        </p:nvSpPr>
        <p:spPr>
          <a:xfrm>
            <a:off x="1404000" y="360000"/>
            <a:ext cx="8103986" cy="603001"/>
          </a:xfrm>
        </p:spPr>
        <p:txBody>
          <a:bodyPr/>
          <a:lstStyle/>
          <a:p>
            <a:r>
              <a:rPr lang="en-US"/>
              <a:t>Click to edit</a:t>
            </a:r>
            <a:endParaRPr lang="en-GB"/>
          </a:p>
        </p:txBody>
      </p:sp>
      <p:sp>
        <p:nvSpPr>
          <p:cNvPr id="3" name="Footer Placeholder 2">
            <a:extLst>
              <a:ext uri="{FF2B5EF4-FFF2-40B4-BE49-F238E27FC236}">
                <a16:creationId xmlns:a16="http://schemas.microsoft.com/office/drawing/2014/main" id="{F5DE167E-7EEA-A849-EBCF-56531DEE251E}"/>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9D37E87-0EF2-0453-27F5-42E5B8A0DC22}"/>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object 8">
            <a:extLst>
              <a:ext uri="{FF2B5EF4-FFF2-40B4-BE49-F238E27FC236}">
                <a16:creationId xmlns:a16="http://schemas.microsoft.com/office/drawing/2014/main" id="{FEF64776-21EA-7E99-BCDE-E58CD73C4781}"/>
              </a:ext>
            </a:extLst>
          </p:cNvPr>
          <p:cNvSpPr/>
          <p:nvPr userDrawn="1"/>
        </p:nvSpPr>
        <p:spPr>
          <a:xfrm>
            <a:off x="0" y="0"/>
            <a:ext cx="1167982" cy="2330210"/>
          </a:xfrm>
          <a:custGeom>
            <a:avLst/>
            <a:gdLst/>
            <a:ahLst/>
            <a:cxnLst/>
            <a:rect l="l" t="t" r="r" b="b"/>
            <a:pathLst>
              <a:path w="2706370" h="5399405">
                <a:moveTo>
                  <a:pt x="0" y="0"/>
                </a:moveTo>
                <a:lnTo>
                  <a:pt x="0" y="1443652"/>
                </a:lnTo>
                <a:lnTo>
                  <a:pt x="1247407" y="2688713"/>
                </a:lnTo>
                <a:lnTo>
                  <a:pt x="1247407" y="2694577"/>
                </a:lnTo>
                <a:lnTo>
                  <a:pt x="0" y="3939178"/>
                </a:lnTo>
                <a:lnTo>
                  <a:pt x="0" y="5399196"/>
                </a:lnTo>
                <a:lnTo>
                  <a:pt x="1250297" y="4149423"/>
                </a:lnTo>
                <a:lnTo>
                  <a:pt x="1250297" y="4143538"/>
                </a:lnTo>
                <a:lnTo>
                  <a:pt x="2705938" y="2689247"/>
                </a:lnTo>
                <a:lnTo>
                  <a:pt x="1250297" y="1234161"/>
                </a:lnTo>
                <a:lnTo>
                  <a:pt x="0" y="0"/>
                </a:lnTo>
                <a:close/>
              </a:path>
            </a:pathLst>
          </a:custGeom>
          <a:solidFill>
            <a:srgbClr val="302D42"/>
          </a:solidFill>
        </p:spPr>
        <p:txBody>
          <a:bodyPr wrap="square" lIns="0" tIns="0" rIns="0" bIns="0" rtlCol="0"/>
          <a:lstStyle/>
          <a:p>
            <a:endParaRPr>
              <a:solidFill>
                <a:srgbClr val="FF5E01"/>
              </a:solidFill>
            </a:endParaRPr>
          </a:p>
        </p:txBody>
      </p:sp>
      <p:sp>
        <p:nvSpPr>
          <p:cNvPr id="6" name="Text Placeholder 2">
            <a:extLst>
              <a:ext uri="{FF2B5EF4-FFF2-40B4-BE49-F238E27FC236}">
                <a16:creationId xmlns:a16="http://schemas.microsoft.com/office/drawing/2014/main" id="{3174417E-4939-8545-E9C5-9A688105B193}"/>
              </a:ext>
            </a:extLst>
          </p:cNvPr>
          <p:cNvSpPr>
            <a:spLocks noGrp="1"/>
          </p:cNvSpPr>
          <p:nvPr>
            <p:ph type="body" sz="quarter" idx="24"/>
          </p:nvPr>
        </p:nvSpPr>
        <p:spPr>
          <a:xfrm>
            <a:off x="1411489" y="2561357"/>
            <a:ext cx="2931908" cy="3195687"/>
          </a:xfrm>
        </p:spPr>
        <p:txBody>
          <a:bodyPr>
            <a:normAutofit/>
          </a:bodyPr>
          <a:lstStyle>
            <a:lvl1pPr marL="0" indent="0">
              <a:lnSpc>
                <a:spcPts val="2200"/>
              </a:lnSpc>
              <a:spcBef>
                <a:spcPts val="0"/>
              </a:spcBef>
              <a:buNone/>
              <a:defRPr sz="1400">
                <a:solidFill>
                  <a:srgbClr val="3C3C3C"/>
                </a:solidFill>
                <a:latin typeface="+mn-lt"/>
              </a:defRPr>
            </a:lvl1pPr>
            <a:lvl2pPr marL="457200" indent="0">
              <a:lnSpc>
                <a:spcPts val="2200"/>
              </a:lnSpc>
              <a:spcBef>
                <a:spcPts val="0"/>
              </a:spcBef>
              <a:buNone/>
              <a:defRPr sz="1400">
                <a:solidFill>
                  <a:srgbClr val="3C3C3C"/>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7" name="Text Placeholder 2">
            <a:extLst>
              <a:ext uri="{FF2B5EF4-FFF2-40B4-BE49-F238E27FC236}">
                <a16:creationId xmlns:a16="http://schemas.microsoft.com/office/drawing/2014/main" id="{5E68070C-47EE-1939-5CB9-1D6F3E864596}"/>
              </a:ext>
            </a:extLst>
          </p:cNvPr>
          <p:cNvSpPr>
            <a:spLocks noGrp="1"/>
          </p:cNvSpPr>
          <p:nvPr>
            <p:ph type="body" sz="quarter" idx="25"/>
          </p:nvPr>
        </p:nvSpPr>
        <p:spPr>
          <a:xfrm>
            <a:off x="7846796" y="2561356"/>
            <a:ext cx="2931908" cy="3195687"/>
          </a:xfrm>
        </p:spPr>
        <p:txBody>
          <a:bodyPr>
            <a:normAutofit/>
          </a:bodyPr>
          <a:lstStyle>
            <a:lvl1pPr marL="0" indent="0">
              <a:lnSpc>
                <a:spcPts val="2200"/>
              </a:lnSpc>
              <a:spcBef>
                <a:spcPts val="0"/>
              </a:spcBef>
              <a:buNone/>
              <a:defRPr sz="1400">
                <a:solidFill>
                  <a:srgbClr val="3C3C3C"/>
                </a:solidFill>
                <a:latin typeface="+mn-lt"/>
              </a:defRPr>
            </a:lvl1pPr>
            <a:lvl2pPr marL="457200" indent="0">
              <a:lnSpc>
                <a:spcPts val="2200"/>
              </a:lnSpc>
              <a:spcBef>
                <a:spcPts val="0"/>
              </a:spcBef>
              <a:buNone/>
              <a:defRPr sz="1400">
                <a:solidFill>
                  <a:srgbClr val="3C3C3C"/>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8" name="Text Placeholder 2">
            <a:extLst>
              <a:ext uri="{FF2B5EF4-FFF2-40B4-BE49-F238E27FC236}">
                <a16:creationId xmlns:a16="http://schemas.microsoft.com/office/drawing/2014/main" id="{3FEF3F96-C9ED-A124-A08C-2DE842F7BB2B}"/>
              </a:ext>
            </a:extLst>
          </p:cNvPr>
          <p:cNvSpPr>
            <a:spLocks noGrp="1"/>
          </p:cNvSpPr>
          <p:nvPr>
            <p:ph type="body" sz="quarter" idx="26"/>
          </p:nvPr>
        </p:nvSpPr>
        <p:spPr>
          <a:xfrm>
            <a:off x="4630046" y="2560892"/>
            <a:ext cx="2931908" cy="3195687"/>
          </a:xfrm>
        </p:spPr>
        <p:txBody>
          <a:bodyPr>
            <a:normAutofit/>
          </a:bodyPr>
          <a:lstStyle>
            <a:lvl1pPr marL="0" indent="0">
              <a:lnSpc>
                <a:spcPts val="2200"/>
              </a:lnSpc>
              <a:spcBef>
                <a:spcPts val="0"/>
              </a:spcBef>
              <a:buNone/>
              <a:defRPr sz="1400">
                <a:solidFill>
                  <a:srgbClr val="3C3C3C"/>
                </a:solidFill>
                <a:latin typeface="+mn-lt"/>
              </a:defRPr>
            </a:lvl1pPr>
            <a:lvl2pPr marL="457200" indent="0">
              <a:lnSpc>
                <a:spcPts val="2200"/>
              </a:lnSpc>
              <a:spcBef>
                <a:spcPts val="0"/>
              </a:spcBef>
              <a:buNone/>
              <a:defRPr sz="1400">
                <a:solidFill>
                  <a:srgbClr val="3C3C3C"/>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9" name="Text Placeholder 2">
            <a:extLst>
              <a:ext uri="{FF2B5EF4-FFF2-40B4-BE49-F238E27FC236}">
                <a16:creationId xmlns:a16="http://schemas.microsoft.com/office/drawing/2014/main" id="{C716DDA9-D216-1C84-E310-724BD9424DAC}"/>
              </a:ext>
            </a:extLst>
          </p:cNvPr>
          <p:cNvSpPr>
            <a:spLocks noGrp="1"/>
          </p:cNvSpPr>
          <p:nvPr>
            <p:ph type="body" sz="quarter" idx="23"/>
          </p:nvPr>
        </p:nvSpPr>
        <p:spPr>
          <a:xfrm>
            <a:off x="1411489" y="1080000"/>
            <a:ext cx="9367215" cy="843217"/>
          </a:xfrm>
        </p:spPr>
        <p:txBody>
          <a:bodyPr>
            <a:normAutofit/>
          </a:bodyPr>
          <a:lstStyle>
            <a:lvl1pPr marL="0" indent="0">
              <a:lnSpc>
                <a:spcPct val="100000"/>
              </a:lnSpc>
              <a:spcBef>
                <a:spcPts val="0"/>
              </a:spcBef>
              <a:buNone/>
              <a:defRPr sz="1800">
                <a:solidFill>
                  <a:srgbClr val="3C3C3C"/>
                </a:solidFill>
                <a:latin typeface="+mj-lt"/>
                <a:cs typeface="Arial" panose="020B0604020202020204" pitchFamily="34" charset="0"/>
              </a:defRPr>
            </a:lvl1pPr>
            <a:lvl2pPr marL="457200" indent="0">
              <a:lnSpc>
                <a:spcPct val="100000"/>
              </a:lnSpc>
              <a:spcBef>
                <a:spcPts val="0"/>
              </a:spcBef>
              <a:buNone/>
              <a:defRPr sz="1800">
                <a:solidFill>
                  <a:srgbClr val="3C3C3C"/>
                </a:solidFill>
                <a:latin typeface="+mj-lt"/>
                <a:cs typeface="Arial" panose="020B0604020202020204" pitchFamily="34" charset="0"/>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Tree>
    <p:extLst>
      <p:ext uri="{BB962C8B-B14F-4D97-AF65-F5344CB8AC3E}">
        <p14:creationId xmlns:p14="http://schemas.microsoft.com/office/powerpoint/2010/main" val="4105883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99EC-E076-B4C8-62CC-FC6AF3203587}"/>
              </a:ext>
            </a:extLst>
          </p:cNvPr>
          <p:cNvSpPr>
            <a:spLocks noGrp="1"/>
          </p:cNvSpPr>
          <p:nvPr>
            <p:ph type="title"/>
          </p:nvPr>
        </p:nvSpPr>
        <p:spPr>
          <a:xfrm>
            <a:off x="457201" y="360000"/>
            <a:ext cx="6367112" cy="603001"/>
          </a:xfrm>
        </p:spPr>
        <p:txBody>
          <a:bodyPr/>
          <a:lstStyle/>
          <a:p>
            <a:r>
              <a:rPr lang="en-US"/>
              <a:t>Click to edit</a:t>
            </a:r>
            <a:endParaRPr lang="en-GB"/>
          </a:p>
        </p:txBody>
      </p:sp>
      <p:sp>
        <p:nvSpPr>
          <p:cNvPr id="3" name="Footer Placeholder 2">
            <a:extLst>
              <a:ext uri="{FF2B5EF4-FFF2-40B4-BE49-F238E27FC236}">
                <a16:creationId xmlns:a16="http://schemas.microsoft.com/office/drawing/2014/main" id="{40F6EB35-D692-B6D4-DF73-247070099F0C}"/>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5FCF0FCF-6D57-AD13-A669-3B997E328369}"/>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7" name="Text Placeholder 2">
            <a:extLst>
              <a:ext uri="{FF2B5EF4-FFF2-40B4-BE49-F238E27FC236}">
                <a16:creationId xmlns:a16="http://schemas.microsoft.com/office/drawing/2014/main" id="{6F5392D8-32FA-10F4-F6CF-559174DB8AFF}"/>
              </a:ext>
            </a:extLst>
          </p:cNvPr>
          <p:cNvSpPr>
            <a:spLocks noGrp="1"/>
          </p:cNvSpPr>
          <p:nvPr>
            <p:ph type="body" sz="quarter" idx="24"/>
          </p:nvPr>
        </p:nvSpPr>
        <p:spPr>
          <a:xfrm>
            <a:off x="457201" y="1428751"/>
            <a:ext cx="6367111" cy="4328294"/>
          </a:xfrm>
        </p:spPr>
        <p:txBody>
          <a:bodyPr>
            <a:normAutofit/>
          </a:bodyPr>
          <a:lstStyle>
            <a:lvl1pPr marL="0" indent="0">
              <a:lnSpc>
                <a:spcPts val="2200"/>
              </a:lnSpc>
              <a:spcBef>
                <a:spcPts val="0"/>
              </a:spcBef>
              <a:buNone/>
              <a:defRPr sz="1600">
                <a:solidFill>
                  <a:srgbClr val="3C3C3C"/>
                </a:solidFill>
                <a:latin typeface="+mn-lt"/>
              </a:defRPr>
            </a:lvl1pPr>
            <a:lvl2pPr marL="457200" indent="0">
              <a:lnSpc>
                <a:spcPts val="2200"/>
              </a:lnSpc>
              <a:spcBef>
                <a:spcPts val="0"/>
              </a:spcBef>
              <a:buNone/>
              <a:defRPr sz="1600">
                <a:solidFill>
                  <a:srgbClr val="3C3C3C"/>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8" name="Right Triangle 7">
            <a:extLst>
              <a:ext uri="{FF2B5EF4-FFF2-40B4-BE49-F238E27FC236}">
                <a16:creationId xmlns:a16="http://schemas.microsoft.com/office/drawing/2014/main" id="{350E1B97-A37F-E103-6EED-72CF4CC997C0}"/>
              </a:ext>
            </a:extLst>
          </p:cNvPr>
          <p:cNvSpPr/>
          <p:nvPr userDrawn="1"/>
        </p:nvSpPr>
        <p:spPr>
          <a:xfrm rot="10800000">
            <a:off x="7962900" y="0"/>
            <a:ext cx="4229100" cy="4229100"/>
          </a:xfrm>
          <a:prstGeom prst="rtTriangle">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9771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ll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B32E-AFF4-4529-5CE7-8345F2027F78}"/>
              </a:ext>
            </a:extLst>
          </p:cNvPr>
          <p:cNvSpPr>
            <a:spLocks noGrp="1"/>
          </p:cNvSpPr>
          <p:nvPr>
            <p:ph type="title"/>
          </p:nvPr>
        </p:nvSpPr>
        <p:spPr/>
        <p:txBody>
          <a:bodyPr/>
          <a:lstStyle/>
          <a:p>
            <a:r>
              <a:rPr lang="en-US"/>
              <a:t>Click to edit</a:t>
            </a:r>
            <a:endParaRPr lang="en-GB"/>
          </a:p>
        </p:txBody>
      </p:sp>
      <p:sp>
        <p:nvSpPr>
          <p:cNvPr id="3" name="Footer Placeholder 2">
            <a:extLst>
              <a:ext uri="{FF2B5EF4-FFF2-40B4-BE49-F238E27FC236}">
                <a16:creationId xmlns:a16="http://schemas.microsoft.com/office/drawing/2014/main" id="{989E9FB8-80B7-F934-C122-5C626384815E}"/>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4B54CC1B-1959-6663-F739-E601A0FC7F92}"/>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Half Frame 4">
            <a:extLst>
              <a:ext uri="{FF2B5EF4-FFF2-40B4-BE49-F238E27FC236}">
                <a16:creationId xmlns:a16="http://schemas.microsoft.com/office/drawing/2014/main" id="{B80B8D23-C456-051E-A412-7493CDCDA26C}"/>
              </a:ext>
            </a:extLst>
          </p:cNvPr>
          <p:cNvSpPr/>
          <p:nvPr userDrawn="1"/>
        </p:nvSpPr>
        <p:spPr>
          <a:xfrm rot="5400000" flipH="1">
            <a:off x="9501883" y="4201151"/>
            <a:ext cx="743426" cy="743426"/>
          </a:xfrm>
          <a:prstGeom prst="halfFrame">
            <a:avLst>
              <a:gd name="adj1" fmla="val 14469"/>
              <a:gd name="adj2" fmla="val 14131"/>
            </a:avLst>
          </a:prstGeom>
          <a:solidFill>
            <a:srgbClr val="FF5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Half Frame 5">
            <a:extLst>
              <a:ext uri="{FF2B5EF4-FFF2-40B4-BE49-F238E27FC236}">
                <a16:creationId xmlns:a16="http://schemas.microsoft.com/office/drawing/2014/main" id="{DBF1CCD3-7DFD-5E41-2E11-B7B4EB9FBAA1}"/>
              </a:ext>
            </a:extLst>
          </p:cNvPr>
          <p:cNvSpPr/>
          <p:nvPr userDrawn="1"/>
        </p:nvSpPr>
        <p:spPr>
          <a:xfrm rot="16200000" flipH="1">
            <a:off x="4118435" y="1880756"/>
            <a:ext cx="743426" cy="743426"/>
          </a:xfrm>
          <a:prstGeom prst="halfFrame">
            <a:avLst>
              <a:gd name="adj1" fmla="val 14469"/>
              <a:gd name="adj2" fmla="val 14131"/>
            </a:avLst>
          </a:prstGeom>
          <a:solidFill>
            <a:srgbClr val="FF5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 Placeholder 2">
            <a:extLst>
              <a:ext uri="{FF2B5EF4-FFF2-40B4-BE49-F238E27FC236}">
                <a16:creationId xmlns:a16="http://schemas.microsoft.com/office/drawing/2014/main" id="{C8793C9E-F35A-A6C7-B77B-4222BF98A773}"/>
              </a:ext>
            </a:extLst>
          </p:cNvPr>
          <p:cNvSpPr>
            <a:spLocks noGrp="1"/>
          </p:cNvSpPr>
          <p:nvPr>
            <p:ph type="body" sz="quarter" idx="24"/>
          </p:nvPr>
        </p:nvSpPr>
        <p:spPr>
          <a:xfrm>
            <a:off x="4490148" y="2209065"/>
            <a:ext cx="5288973" cy="743426"/>
          </a:xfrm>
        </p:spPr>
        <p:txBody>
          <a:bodyPr>
            <a:normAutofit/>
          </a:bodyPr>
          <a:lstStyle>
            <a:lvl1pPr marL="0" indent="0" algn="ctr">
              <a:lnSpc>
                <a:spcPts val="5000"/>
              </a:lnSpc>
              <a:spcBef>
                <a:spcPts val="0"/>
              </a:spcBef>
              <a:buNone/>
              <a:defRPr sz="3200">
                <a:solidFill>
                  <a:srgbClr val="3C3C3C"/>
                </a:solidFill>
                <a:latin typeface="+mn-lt"/>
                <a:cs typeface="Calibri" panose="020F0502020204030204" pitchFamily="34" charset="0"/>
              </a:defRPr>
            </a:lvl1pPr>
            <a:lvl2pPr marL="457200" indent="0" algn="ctr">
              <a:lnSpc>
                <a:spcPts val="5000"/>
              </a:lnSpc>
              <a:spcBef>
                <a:spcPts val="0"/>
              </a:spcBef>
              <a:buNone/>
              <a:defRPr sz="3200">
                <a:solidFill>
                  <a:srgbClr val="3C3C3C"/>
                </a:solidFill>
                <a:latin typeface="+mn-lt"/>
                <a:cs typeface="Calibri" panose="020F0502020204030204" pitchFamily="34" charset="0"/>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8" name="Right Triangle 7">
            <a:extLst>
              <a:ext uri="{FF2B5EF4-FFF2-40B4-BE49-F238E27FC236}">
                <a16:creationId xmlns:a16="http://schemas.microsoft.com/office/drawing/2014/main" id="{EE74E27C-EC95-F1E0-9571-5E08368B3BA7}"/>
              </a:ext>
            </a:extLst>
          </p:cNvPr>
          <p:cNvSpPr/>
          <p:nvPr userDrawn="1"/>
        </p:nvSpPr>
        <p:spPr>
          <a:xfrm>
            <a:off x="0" y="1987862"/>
            <a:ext cx="4490148" cy="4490148"/>
          </a:xfrm>
          <a:prstGeom prst="rtTriangle">
            <a:avLst/>
          </a:prstGeom>
          <a:blipFill>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490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ver on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45FCE91-199D-F9CC-073C-6A6CF08EFCBF}"/>
              </a:ext>
            </a:extLst>
          </p:cNvPr>
          <p:cNvGrpSpPr/>
          <p:nvPr userDrawn="1"/>
        </p:nvGrpSpPr>
        <p:grpSpPr>
          <a:xfrm>
            <a:off x="0" y="6495118"/>
            <a:ext cx="12204000" cy="372714"/>
            <a:chOff x="-1543521" y="5098885"/>
            <a:chExt cx="14454093" cy="606166"/>
          </a:xfrm>
        </p:grpSpPr>
        <p:sp>
          <p:nvSpPr>
            <p:cNvPr id="9" name="Rectangle 8">
              <a:extLst>
                <a:ext uri="{FF2B5EF4-FFF2-40B4-BE49-F238E27FC236}">
                  <a16:creationId xmlns:a16="http://schemas.microsoft.com/office/drawing/2014/main" id="{C3BFFEB4-3586-1C75-36BE-EE1406F7713E}"/>
                </a:ext>
              </a:extLst>
            </p:cNvPr>
            <p:cNvSpPr/>
            <p:nvPr userDrawn="1"/>
          </p:nvSpPr>
          <p:spPr>
            <a:xfrm>
              <a:off x="718572" y="5102053"/>
              <a:ext cx="12192000" cy="602998"/>
            </a:xfrm>
            <a:prstGeom prst="rect">
              <a:avLst/>
            </a:prstGeom>
            <a:solidFill>
              <a:srgbClr val="302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bject 5">
              <a:extLst>
                <a:ext uri="{FF2B5EF4-FFF2-40B4-BE49-F238E27FC236}">
                  <a16:creationId xmlns:a16="http://schemas.microsoft.com/office/drawing/2014/main" id="{B0E0AC93-4E06-8BCB-AF3F-F05430A438FB}"/>
                </a:ext>
              </a:extLst>
            </p:cNvPr>
            <p:cNvSpPr/>
            <p:nvPr userDrawn="1"/>
          </p:nvSpPr>
          <p:spPr>
            <a:xfrm>
              <a:off x="-1543521" y="5098885"/>
              <a:ext cx="3399204" cy="603053"/>
            </a:xfrm>
            <a:custGeom>
              <a:avLst/>
              <a:gdLst/>
              <a:ahLst/>
              <a:cxnLst/>
              <a:rect l="l" t="t" r="r" b="b"/>
              <a:pathLst>
                <a:path w="5605145" h="994409">
                  <a:moveTo>
                    <a:pt x="4571902" y="0"/>
                  </a:moveTo>
                  <a:lnTo>
                    <a:pt x="0" y="0"/>
                  </a:lnTo>
                  <a:lnTo>
                    <a:pt x="0" y="994325"/>
                  </a:lnTo>
                  <a:lnTo>
                    <a:pt x="5604970" y="994325"/>
                  </a:lnTo>
                  <a:lnTo>
                    <a:pt x="4571902" y="0"/>
                  </a:lnTo>
                  <a:close/>
                </a:path>
              </a:pathLst>
            </a:custGeom>
            <a:solidFill>
              <a:srgbClr val="00A2E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8EA05B89-DE6D-3D2E-D9A4-7F7011644CBA}"/>
              </a:ext>
            </a:extLst>
          </p:cNvPr>
          <p:cNvSpPr>
            <a:spLocks noGrp="1"/>
          </p:cNvSpPr>
          <p:nvPr>
            <p:ph type="title" hasCustomPrompt="1"/>
          </p:nvPr>
        </p:nvSpPr>
        <p:spPr/>
        <p:txBody>
          <a:bodyPr/>
          <a:lstStyle>
            <a:lvl1pPr>
              <a:defRPr/>
            </a:lvl1pPr>
          </a:lstStyle>
          <a:p>
            <a:r>
              <a:rPr lang="en-US"/>
              <a:t>CLICK TO EDIT SECTION TITLE</a:t>
            </a:r>
            <a:endParaRPr lang="en-GB"/>
          </a:p>
        </p:txBody>
      </p:sp>
      <p:sp>
        <p:nvSpPr>
          <p:cNvPr id="6" name="Footer Placeholder 2">
            <a:extLst>
              <a:ext uri="{FF2B5EF4-FFF2-40B4-BE49-F238E27FC236}">
                <a16:creationId xmlns:a16="http://schemas.microsoft.com/office/drawing/2014/main" id="{8DF85F7F-7F9F-0D6D-58B3-9DA0532FEA81}"/>
              </a:ext>
            </a:extLst>
          </p:cNvPr>
          <p:cNvSpPr>
            <a:spLocks noGrp="1"/>
          </p:cNvSpPr>
          <p:nvPr>
            <p:ph type="ftr" sz="quarter" idx="3"/>
          </p:nvPr>
        </p:nvSpPr>
        <p:spPr>
          <a:xfrm>
            <a:off x="290189" y="6524327"/>
            <a:ext cx="2811357" cy="365125"/>
          </a:xfrm>
          <a:prstGeom prst="rect">
            <a:avLst/>
          </a:prstGeom>
        </p:spPr>
        <p:txBody>
          <a:bodyPr/>
          <a:lstStyle>
            <a:lvl1pPr algn="l">
              <a:defRPr sz="1100">
                <a:solidFill>
                  <a:schemeClr val="bg1"/>
                </a:solidFill>
                <a:latin typeface="Arial" panose="020B0604020202020204" pitchFamily="34" charset="0"/>
                <a:cs typeface="Arial" panose="020B0604020202020204" pitchFamily="34" charset="0"/>
              </a:defRPr>
            </a:lvl1pPr>
          </a:lstStyle>
          <a:p>
            <a:endParaRPr lang="en-GB"/>
          </a:p>
        </p:txBody>
      </p:sp>
      <p:sp>
        <p:nvSpPr>
          <p:cNvPr id="8" name="Slide Number Placeholder 3">
            <a:extLst>
              <a:ext uri="{FF2B5EF4-FFF2-40B4-BE49-F238E27FC236}">
                <a16:creationId xmlns:a16="http://schemas.microsoft.com/office/drawing/2014/main" id="{FD15F725-56CD-BA76-9EF6-790D3695C500}"/>
              </a:ext>
            </a:extLst>
          </p:cNvPr>
          <p:cNvSpPr>
            <a:spLocks noGrp="1"/>
          </p:cNvSpPr>
          <p:nvPr>
            <p:ph type="sldNum" sz="quarter" idx="4"/>
          </p:nvPr>
        </p:nvSpPr>
        <p:spPr>
          <a:xfrm>
            <a:off x="11607421" y="6509411"/>
            <a:ext cx="475268" cy="365125"/>
          </a:xfrm>
          <a:prstGeom prst="rect">
            <a:avLst/>
          </a:prstGeom>
        </p:spPr>
        <p:txBody>
          <a:bodyPr/>
          <a:lstStyle>
            <a:lvl1pPr>
              <a:defRPr sz="1100" b="0">
                <a:solidFill>
                  <a:schemeClr val="bg1"/>
                </a:solidFill>
                <a:latin typeface="Arial" panose="020B0604020202020204" pitchFamily="34" charset="0"/>
                <a:cs typeface="Arial" panose="020B0604020202020204" pitchFamily="34" charset="0"/>
              </a:defRPr>
            </a:lvl1pPr>
          </a:lstStyle>
          <a:p>
            <a:fld id="{901FD323-597B-499B-82A7-61128B369A77}" type="slidenum">
              <a:rPr lang="en-GB" smtClean="0"/>
              <a:pPr/>
              <a:t>‹#›</a:t>
            </a:fld>
            <a:endParaRPr lang="en-GB"/>
          </a:p>
        </p:txBody>
      </p:sp>
    </p:spTree>
    <p:extLst>
      <p:ext uri="{BB962C8B-B14F-4D97-AF65-F5344CB8AC3E}">
        <p14:creationId xmlns:p14="http://schemas.microsoft.com/office/powerpoint/2010/main" val="24230773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detail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FC74448-1347-3302-36DB-05BF00166D53}"/>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987EC7D1-0B04-0FE5-597D-A60A0487083F}"/>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25" name="Rectangle 24">
            <a:extLst>
              <a:ext uri="{FF2B5EF4-FFF2-40B4-BE49-F238E27FC236}">
                <a16:creationId xmlns:a16="http://schemas.microsoft.com/office/drawing/2014/main" id="{78E34120-3F49-B799-F3CF-EA426E58BE22}"/>
              </a:ext>
            </a:extLst>
          </p:cNvPr>
          <p:cNvSpPr/>
          <p:nvPr userDrawn="1"/>
        </p:nvSpPr>
        <p:spPr>
          <a:xfrm>
            <a:off x="6219949" y="1470536"/>
            <a:ext cx="3465925" cy="208799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E02EB746-4145-DA4C-0E9C-A8B1C19D2E8F}"/>
              </a:ext>
            </a:extLst>
          </p:cNvPr>
          <p:cNvSpPr/>
          <p:nvPr userDrawn="1"/>
        </p:nvSpPr>
        <p:spPr>
          <a:xfrm>
            <a:off x="2463485" y="1470535"/>
            <a:ext cx="3465925" cy="208799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4CB3C5B6-76D0-5770-4A8E-38719B7BD98C}"/>
              </a:ext>
            </a:extLst>
          </p:cNvPr>
          <p:cNvSpPr/>
          <p:nvPr userDrawn="1"/>
        </p:nvSpPr>
        <p:spPr>
          <a:xfrm>
            <a:off x="6219949" y="3794636"/>
            <a:ext cx="3465925" cy="208799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1B10C663-2A11-3019-70C4-C7CD111030AF}"/>
              </a:ext>
            </a:extLst>
          </p:cNvPr>
          <p:cNvSpPr/>
          <p:nvPr userDrawn="1"/>
        </p:nvSpPr>
        <p:spPr>
          <a:xfrm>
            <a:off x="2463485" y="3794635"/>
            <a:ext cx="3465925" cy="208799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5" name="Title 1">
            <a:extLst>
              <a:ext uri="{FF2B5EF4-FFF2-40B4-BE49-F238E27FC236}">
                <a16:creationId xmlns:a16="http://schemas.microsoft.com/office/drawing/2014/main" id="{0BC9AE92-EBA5-3FA0-33D3-FD13526DB486}"/>
              </a:ext>
            </a:extLst>
          </p:cNvPr>
          <p:cNvSpPr>
            <a:spLocks noGrp="1"/>
          </p:cNvSpPr>
          <p:nvPr>
            <p:ph type="title"/>
          </p:nvPr>
        </p:nvSpPr>
        <p:spPr>
          <a:xfrm>
            <a:off x="457200" y="360000"/>
            <a:ext cx="9058275" cy="603001"/>
          </a:xfrm>
        </p:spPr>
        <p:txBody>
          <a:bodyPr/>
          <a:lstStyle/>
          <a:p>
            <a:r>
              <a:rPr lang="en-US"/>
              <a:t>Click to edit</a:t>
            </a:r>
            <a:endParaRPr lang="en-GB"/>
          </a:p>
        </p:txBody>
      </p:sp>
      <p:sp>
        <p:nvSpPr>
          <p:cNvPr id="6" name="Picture Placeholder 5">
            <a:extLst>
              <a:ext uri="{FF2B5EF4-FFF2-40B4-BE49-F238E27FC236}">
                <a16:creationId xmlns:a16="http://schemas.microsoft.com/office/drawing/2014/main" id="{D24EA629-4C6E-3A40-D00C-92CC7C337EDA}"/>
              </a:ext>
            </a:extLst>
          </p:cNvPr>
          <p:cNvSpPr>
            <a:spLocks noGrp="1"/>
          </p:cNvSpPr>
          <p:nvPr>
            <p:ph type="pic" sz="quarter" idx="12"/>
          </p:nvPr>
        </p:nvSpPr>
        <p:spPr>
          <a:xfrm>
            <a:off x="2457846" y="1469384"/>
            <a:ext cx="1536700" cy="2089150"/>
          </a:xfrm>
          <a:solidFill>
            <a:srgbClr val="302D42"/>
          </a:solidFill>
        </p:spPr>
        <p:txBody>
          <a:bodyPr>
            <a:normAutofit/>
          </a:bodyPr>
          <a:lstStyle>
            <a:lvl1pPr marL="0" indent="0">
              <a:buNone/>
              <a:defRPr sz="1600">
                <a:solidFill>
                  <a:schemeClr val="bg1"/>
                </a:solidFill>
              </a:defRPr>
            </a:lvl1pPr>
          </a:lstStyle>
          <a:p>
            <a:endParaRPr lang="en-GB"/>
          </a:p>
        </p:txBody>
      </p:sp>
      <p:sp>
        <p:nvSpPr>
          <p:cNvPr id="46" name="Picture Placeholder 5">
            <a:extLst>
              <a:ext uri="{FF2B5EF4-FFF2-40B4-BE49-F238E27FC236}">
                <a16:creationId xmlns:a16="http://schemas.microsoft.com/office/drawing/2014/main" id="{0FCC098E-B8E4-96F2-71BE-D47D204C50D0}"/>
              </a:ext>
            </a:extLst>
          </p:cNvPr>
          <p:cNvSpPr>
            <a:spLocks noGrp="1"/>
          </p:cNvSpPr>
          <p:nvPr>
            <p:ph type="pic" sz="quarter" idx="13"/>
          </p:nvPr>
        </p:nvSpPr>
        <p:spPr>
          <a:xfrm>
            <a:off x="2457846" y="3771789"/>
            <a:ext cx="1536700" cy="2089150"/>
          </a:xfrm>
          <a:solidFill>
            <a:srgbClr val="302D42"/>
          </a:solidFill>
        </p:spPr>
        <p:txBody>
          <a:bodyPr>
            <a:normAutofit/>
          </a:bodyPr>
          <a:lstStyle>
            <a:lvl1pPr marL="0" indent="0">
              <a:buNone/>
              <a:defRPr sz="1600">
                <a:solidFill>
                  <a:schemeClr val="bg1"/>
                </a:solidFill>
              </a:defRPr>
            </a:lvl1pPr>
          </a:lstStyle>
          <a:p>
            <a:endParaRPr lang="en-GB"/>
          </a:p>
        </p:txBody>
      </p:sp>
      <p:sp>
        <p:nvSpPr>
          <p:cNvPr id="47" name="Picture Placeholder 5">
            <a:extLst>
              <a:ext uri="{FF2B5EF4-FFF2-40B4-BE49-F238E27FC236}">
                <a16:creationId xmlns:a16="http://schemas.microsoft.com/office/drawing/2014/main" id="{DAD4893D-8B61-6E0E-98B8-62BFF4C89179}"/>
              </a:ext>
            </a:extLst>
          </p:cNvPr>
          <p:cNvSpPr>
            <a:spLocks noGrp="1"/>
          </p:cNvSpPr>
          <p:nvPr>
            <p:ph type="pic" sz="quarter" idx="14"/>
          </p:nvPr>
        </p:nvSpPr>
        <p:spPr>
          <a:xfrm>
            <a:off x="6275006" y="1469384"/>
            <a:ext cx="1536700" cy="2089150"/>
          </a:xfrm>
          <a:solidFill>
            <a:srgbClr val="302D42"/>
          </a:solidFill>
        </p:spPr>
        <p:txBody>
          <a:bodyPr>
            <a:normAutofit/>
          </a:bodyPr>
          <a:lstStyle>
            <a:lvl1pPr marL="0" indent="0">
              <a:buNone/>
              <a:defRPr sz="1600">
                <a:solidFill>
                  <a:schemeClr val="bg1"/>
                </a:solidFill>
              </a:defRPr>
            </a:lvl1pPr>
          </a:lstStyle>
          <a:p>
            <a:endParaRPr lang="en-GB"/>
          </a:p>
        </p:txBody>
      </p:sp>
      <p:sp>
        <p:nvSpPr>
          <p:cNvPr id="48" name="Picture Placeholder 5">
            <a:extLst>
              <a:ext uri="{FF2B5EF4-FFF2-40B4-BE49-F238E27FC236}">
                <a16:creationId xmlns:a16="http://schemas.microsoft.com/office/drawing/2014/main" id="{60CD4641-AF2D-D753-5FE6-7687E1C0F935}"/>
              </a:ext>
            </a:extLst>
          </p:cNvPr>
          <p:cNvSpPr>
            <a:spLocks noGrp="1"/>
          </p:cNvSpPr>
          <p:nvPr>
            <p:ph type="pic" sz="quarter" idx="15"/>
          </p:nvPr>
        </p:nvSpPr>
        <p:spPr>
          <a:xfrm>
            <a:off x="6275006" y="3789483"/>
            <a:ext cx="1536700" cy="2089150"/>
          </a:xfrm>
          <a:solidFill>
            <a:srgbClr val="302D42"/>
          </a:solidFill>
        </p:spPr>
        <p:txBody>
          <a:bodyPr>
            <a:normAutofit/>
          </a:bodyPr>
          <a:lstStyle>
            <a:lvl1pPr marL="0" indent="0">
              <a:buNone/>
              <a:defRPr sz="1600">
                <a:solidFill>
                  <a:schemeClr val="bg1"/>
                </a:solidFill>
              </a:defRPr>
            </a:lvl1pPr>
          </a:lstStyle>
          <a:p>
            <a:endParaRPr lang="en-GB"/>
          </a:p>
        </p:txBody>
      </p:sp>
      <p:sp>
        <p:nvSpPr>
          <p:cNvPr id="49" name="Text Placeholder 2">
            <a:extLst>
              <a:ext uri="{FF2B5EF4-FFF2-40B4-BE49-F238E27FC236}">
                <a16:creationId xmlns:a16="http://schemas.microsoft.com/office/drawing/2014/main" id="{FFD2747F-36CE-5620-12C3-FFA74F25D7FA}"/>
              </a:ext>
            </a:extLst>
          </p:cNvPr>
          <p:cNvSpPr>
            <a:spLocks noGrp="1"/>
          </p:cNvSpPr>
          <p:nvPr>
            <p:ph type="body" sz="quarter" idx="24"/>
          </p:nvPr>
        </p:nvSpPr>
        <p:spPr>
          <a:xfrm>
            <a:off x="4143797" y="2457450"/>
            <a:ext cx="1636362" cy="971550"/>
          </a:xfrm>
        </p:spPr>
        <p:txBody>
          <a:bodyPr>
            <a:normAutofit/>
          </a:bodyPr>
          <a:lstStyle>
            <a:lvl1pPr marL="0" indent="0">
              <a:lnSpc>
                <a:spcPts val="2200"/>
              </a:lnSpc>
              <a:spcBef>
                <a:spcPts val="0"/>
              </a:spcBef>
              <a:buNone/>
              <a:defRPr sz="1100">
                <a:solidFill>
                  <a:srgbClr val="3C3C3C"/>
                </a:solidFill>
              </a:defRPr>
            </a:lvl1pPr>
            <a:lvl2pPr marL="457200" indent="0">
              <a:lnSpc>
                <a:spcPts val="2200"/>
              </a:lnSpc>
              <a:spcBef>
                <a:spcPts val="0"/>
              </a:spcBef>
              <a:buNone/>
              <a:defRPr sz="12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0" name="Text Placeholder 2">
            <a:extLst>
              <a:ext uri="{FF2B5EF4-FFF2-40B4-BE49-F238E27FC236}">
                <a16:creationId xmlns:a16="http://schemas.microsoft.com/office/drawing/2014/main" id="{3BB50C0A-E456-23AF-C185-4CC650D91783}"/>
              </a:ext>
            </a:extLst>
          </p:cNvPr>
          <p:cNvSpPr>
            <a:spLocks noGrp="1"/>
          </p:cNvSpPr>
          <p:nvPr>
            <p:ph type="body" sz="quarter" idx="25"/>
          </p:nvPr>
        </p:nvSpPr>
        <p:spPr>
          <a:xfrm>
            <a:off x="7930609" y="2457450"/>
            <a:ext cx="1636362" cy="971550"/>
          </a:xfrm>
        </p:spPr>
        <p:txBody>
          <a:bodyPr>
            <a:normAutofit/>
          </a:bodyPr>
          <a:lstStyle>
            <a:lvl1pPr marL="0" indent="0">
              <a:lnSpc>
                <a:spcPts val="2200"/>
              </a:lnSpc>
              <a:spcBef>
                <a:spcPts val="0"/>
              </a:spcBef>
              <a:buNone/>
              <a:defRPr sz="1100">
                <a:solidFill>
                  <a:srgbClr val="3C3C3C"/>
                </a:solidFill>
              </a:defRPr>
            </a:lvl1pPr>
            <a:lvl2pPr marL="457200" indent="0">
              <a:lnSpc>
                <a:spcPts val="2200"/>
              </a:lnSpc>
              <a:spcBef>
                <a:spcPts val="0"/>
              </a:spcBef>
              <a:buNone/>
              <a:defRPr sz="12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1" name="Text Placeholder 2">
            <a:extLst>
              <a:ext uri="{FF2B5EF4-FFF2-40B4-BE49-F238E27FC236}">
                <a16:creationId xmlns:a16="http://schemas.microsoft.com/office/drawing/2014/main" id="{47BB6252-4CB7-DA58-FF8D-A9D3A42E84C8}"/>
              </a:ext>
            </a:extLst>
          </p:cNvPr>
          <p:cNvSpPr>
            <a:spLocks noGrp="1"/>
          </p:cNvSpPr>
          <p:nvPr>
            <p:ph type="body" sz="quarter" idx="26"/>
          </p:nvPr>
        </p:nvSpPr>
        <p:spPr>
          <a:xfrm>
            <a:off x="4143797" y="4806950"/>
            <a:ext cx="1636362" cy="971550"/>
          </a:xfrm>
        </p:spPr>
        <p:txBody>
          <a:bodyPr>
            <a:normAutofit/>
          </a:bodyPr>
          <a:lstStyle>
            <a:lvl1pPr marL="0" indent="0">
              <a:lnSpc>
                <a:spcPts val="2200"/>
              </a:lnSpc>
              <a:spcBef>
                <a:spcPts val="0"/>
              </a:spcBef>
              <a:buNone/>
              <a:defRPr sz="1100">
                <a:solidFill>
                  <a:srgbClr val="3C3C3C"/>
                </a:solidFill>
              </a:defRPr>
            </a:lvl1pPr>
            <a:lvl2pPr marL="457200" indent="0">
              <a:lnSpc>
                <a:spcPts val="2200"/>
              </a:lnSpc>
              <a:spcBef>
                <a:spcPts val="0"/>
              </a:spcBef>
              <a:buNone/>
              <a:defRPr sz="12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2" name="Text Placeholder 2">
            <a:extLst>
              <a:ext uri="{FF2B5EF4-FFF2-40B4-BE49-F238E27FC236}">
                <a16:creationId xmlns:a16="http://schemas.microsoft.com/office/drawing/2014/main" id="{EFF8A87E-19C0-96AE-7761-50044914561E}"/>
              </a:ext>
            </a:extLst>
          </p:cNvPr>
          <p:cNvSpPr>
            <a:spLocks noGrp="1"/>
          </p:cNvSpPr>
          <p:nvPr>
            <p:ph type="body" sz="quarter" idx="27"/>
          </p:nvPr>
        </p:nvSpPr>
        <p:spPr>
          <a:xfrm>
            <a:off x="7930609" y="4806950"/>
            <a:ext cx="1636362" cy="971550"/>
          </a:xfrm>
        </p:spPr>
        <p:txBody>
          <a:bodyPr>
            <a:normAutofit/>
          </a:bodyPr>
          <a:lstStyle>
            <a:lvl1pPr marL="0" indent="0">
              <a:lnSpc>
                <a:spcPts val="2200"/>
              </a:lnSpc>
              <a:spcBef>
                <a:spcPts val="0"/>
              </a:spcBef>
              <a:buNone/>
              <a:defRPr sz="1100">
                <a:solidFill>
                  <a:srgbClr val="3C3C3C"/>
                </a:solidFill>
              </a:defRPr>
            </a:lvl1pPr>
            <a:lvl2pPr marL="457200" indent="0">
              <a:lnSpc>
                <a:spcPts val="2200"/>
              </a:lnSpc>
              <a:spcBef>
                <a:spcPts val="0"/>
              </a:spcBef>
              <a:buNone/>
              <a:defRPr sz="12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3" name="Text Placeholder 2">
            <a:extLst>
              <a:ext uri="{FF2B5EF4-FFF2-40B4-BE49-F238E27FC236}">
                <a16:creationId xmlns:a16="http://schemas.microsoft.com/office/drawing/2014/main" id="{25568FA8-E46A-E9C6-9846-060EA9F585D6}"/>
              </a:ext>
            </a:extLst>
          </p:cNvPr>
          <p:cNvSpPr>
            <a:spLocks noGrp="1"/>
          </p:cNvSpPr>
          <p:nvPr>
            <p:ph type="body" sz="quarter" idx="28"/>
          </p:nvPr>
        </p:nvSpPr>
        <p:spPr>
          <a:xfrm>
            <a:off x="4143797" y="1581150"/>
            <a:ext cx="1636362" cy="374650"/>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6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4" name="Text Placeholder 2">
            <a:extLst>
              <a:ext uri="{FF2B5EF4-FFF2-40B4-BE49-F238E27FC236}">
                <a16:creationId xmlns:a16="http://schemas.microsoft.com/office/drawing/2014/main" id="{5AF1BE03-C7AB-801D-122E-518958936938}"/>
              </a:ext>
            </a:extLst>
          </p:cNvPr>
          <p:cNvSpPr>
            <a:spLocks noGrp="1"/>
          </p:cNvSpPr>
          <p:nvPr>
            <p:ph type="body" sz="quarter" idx="29"/>
          </p:nvPr>
        </p:nvSpPr>
        <p:spPr>
          <a:xfrm>
            <a:off x="7930609" y="1581150"/>
            <a:ext cx="1636362" cy="374650"/>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6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5" name="Text Placeholder 2">
            <a:extLst>
              <a:ext uri="{FF2B5EF4-FFF2-40B4-BE49-F238E27FC236}">
                <a16:creationId xmlns:a16="http://schemas.microsoft.com/office/drawing/2014/main" id="{A7E4B2F8-43E3-02B4-78D8-D1B8FD3266D2}"/>
              </a:ext>
            </a:extLst>
          </p:cNvPr>
          <p:cNvSpPr>
            <a:spLocks noGrp="1"/>
          </p:cNvSpPr>
          <p:nvPr>
            <p:ph type="body" sz="quarter" idx="30"/>
          </p:nvPr>
        </p:nvSpPr>
        <p:spPr>
          <a:xfrm>
            <a:off x="4143797" y="3930650"/>
            <a:ext cx="1636362" cy="374650"/>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6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6" name="Text Placeholder 2">
            <a:extLst>
              <a:ext uri="{FF2B5EF4-FFF2-40B4-BE49-F238E27FC236}">
                <a16:creationId xmlns:a16="http://schemas.microsoft.com/office/drawing/2014/main" id="{F6CE60F2-865F-D493-D9B4-A19D6E44091D}"/>
              </a:ext>
            </a:extLst>
          </p:cNvPr>
          <p:cNvSpPr>
            <a:spLocks noGrp="1"/>
          </p:cNvSpPr>
          <p:nvPr>
            <p:ph type="body" sz="quarter" idx="31"/>
          </p:nvPr>
        </p:nvSpPr>
        <p:spPr>
          <a:xfrm>
            <a:off x="7930609" y="3930650"/>
            <a:ext cx="1636362" cy="374650"/>
          </a:xfrm>
        </p:spPr>
        <p:txBody>
          <a:bodyPr>
            <a:normAutofit/>
          </a:bodyPr>
          <a:lstStyle>
            <a:lvl1pPr marL="0" indent="0">
              <a:lnSpc>
                <a:spcPts val="2200"/>
              </a:lnSpc>
              <a:spcBef>
                <a:spcPts val="0"/>
              </a:spcBef>
              <a:buNone/>
              <a:defRPr sz="1400">
                <a:solidFill>
                  <a:srgbClr val="3C3C3C"/>
                </a:solidFill>
              </a:defRPr>
            </a:lvl1pPr>
            <a:lvl2pPr marL="457200" indent="0">
              <a:lnSpc>
                <a:spcPts val="2200"/>
              </a:lnSpc>
              <a:spcBef>
                <a:spcPts val="0"/>
              </a:spcBef>
              <a:buNone/>
              <a:defRPr sz="1600">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7" name="Text Placeholder 2">
            <a:extLst>
              <a:ext uri="{FF2B5EF4-FFF2-40B4-BE49-F238E27FC236}">
                <a16:creationId xmlns:a16="http://schemas.microsoft.com/office/drawing/2014/main" id="{607806A5-8044-F7FE-FEF1-673D2AB39F9B}"/>
              </a:ext>
            </a:extLst>
          </p:cNvPr>
          <p:cNvSpPr>
            <a:spLocks noGrp="1"/>
          </p:cNvSpPr>
          <p:nvPr>
            <p:ph type="body" sz="quarter" idx="32"/>
          </p:nvPr>
        </p:nvSpPr>
        <p:spPr>
          <a:xfrm>
            <a:off x="4143797" y="1949579"/>
            <a:ext cx="1636362" cy="374650"/>
          </a:xfrm>
        </p:spPr>
        <p:txBody>
          <a:bodyPr>
            <a:normAutofit/>
          </a:bodyPr>
          <a:lstStyle>
            <a:lvl1pPr marL="0" indent="0">
              <a:lnSpc>
                <a:spcPts val="2200"/>
              </a:lnSpc>
              <a:spcBef>
                <a:spcPts val="0"/>
              </a:spcBef>
              <a:buNone/>
              <a:defRPr sz="1100">
                <a:solidFill>
                  <a:srgbClr val="FF5F01"/>
                </a:solidFill>
              </a:defRPr>
            </a:lvl1pPr>
            <a:lvl2pPr marL="457200" indent="0">
              <a:lnSpc>
                <a:spcPts val="2200"/>
              </a:lnSpc>
              <a:spcBef>
                <a:spcPts val="0"/>
              </a:spcBef>
              <a:buNone/>
              <a:defRPr sz="1200">
                <a:solidFill>
                  <a:srgbClr val="FF5F01"/>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8" name="Text Placeholder 2">
            <a:extLst>
              <a:ext uri="{FF2B5EF4-FFF2-40B4-BE49-F238E27FC236}">
                <a16:creationId xmlns:a16="http://schemas.microsoft.com/office/drawing/2014/main" id="{5AFF7357-8EC4-B358-A7A7-A7558C3AE7B0}"/>
              </a:ext>
            </a:extLst>
          </p:cNvPr>
          <p:cNvSpPr>
            <a:spLocks noGrp="1"/>
          </p:cNvSpPr>
          <p:nvPr>
            <p:ph type="body" sz="quarter" idx="33"/>
          </p:nvPr>
        </p:nvSpPr>
        <p:spPr>
          <a:xfrm>
            <a:off x="7930609" y="1949579"/>
            <a:ext cx="1636362" cy="374650"/>
          </a:xfrm>
        </p:spPr>
        <p:txBody>
          <a:bodyPr>
            <a:normAutofit/>
          </a:bodyPr>
          <a:lstStyle>
            <a:lvl1pPr marL="0" indent="0">
              <a:lnSpc>
                <a:spcPts val="2200"/>
              </a:lnSpc>
              <a:spcBef>
                <a:spcPts val="0"/>
              </a:spcBef>
              <a:buNone/>
              <a:defRPr sz="1100">
                <a:solidFill>
                  <a:srgbClr val="FF5F01"/>
                </a:solidFill>
              </a:defRPr>
            </a:lvl1pPr>
            <a:lvl2pPr marL="457200" indent="0">
              <a:lnSpc>
                <a:spcPts val="2200"/>
              </a:lnSpc>
              <a:spcBef>
                <a:spcPts val="0"/>
              </a:spcBef>
              <a:buNone/>
              <a:defRPr sz="1200">
                <a:solidFill>
                  <a:srgbClr val="FF5F01"/>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59" name="Text Placeholder 2">
            <a:extLst>
              <a:ext uri="{FF2B5EF4-FFF2-40B4-BE49-F238E27FC236}">
                <a16:creationId xmlns:a16="http://schemas.microsoft.com/office/drawing/2014/main" id="{D1006492-7886-6BA3-B6F8-8225D5638EC1}"/>
              </a:ext>
            </a:extLst>
          </p:cNvPr>
          <p:cNvSpPr>
            <a:spLocks noGrp="1"/>
          </p:cNvSpPr>
          <p:nvPr>
            <p:ph type="body" sz="quarter" idx="34"/>
          </p:nvPr>
        </p:nvSpPr>
        <p:spPr>
          <a:xfrm>
            <a:off x="4143797" y="4326950"/>
            <a:ext cx="1636362" cy="374650"/>
          </a:xfrm>
        </p:spPr>
        <p:txBody>
          <a:bodyPr>
            <a:normAutofit/>
          </a:bodyPr>
          <a:lstStyle>
            <a:lvl1pPr marL="0" indent="0">
              <a:lnSpc>
                <a:spcPts val="2200"/>
              </a:lnSpc>
              <a:spcBef>
                <a:spcPts val="0"/>
              </a:spcBef>
              <a:buNone/>
              <a:defRPr sz="1100">
                <a:solidFill>
                  <a:srgbClr val="FF5F01"/>
                </a:solidFill>
              </a:defRPr>
            </a:lvl1pPr>
            <a:lvl2pPr marL="457200" indent="0">
              <a:lnSpc>
                <a:spcPts val="2200"/>
              </a:lnSpc>
              <a:spcBef>
                <a:spcPts val="0"/>
              </a:spcBef>
              <a:buNone/>
              <a:defRPr sz="1200">
                <a:solidFill>
                  <a:srgbClr val="FF5F01"/>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60" name="Text Placeholder 2">
            <a:extLst>
              <a:ext uri="{FF2B5EF4-FFF2-40B4-BE49-F238E27FC236}">
                <a16:creationId xmlns:a16="http://schemas.microsoft.com/office/drawing/2014/main" id="{05C02EC9-7807-B4B4-EC70-61198753450A}"/>
              </a:ext>
            </a:extLst>
          </p:cNvPr>
          <p:cNvSpPr>
            <a:spLocks noGrp="1"/>
          </p:cNvSpPr>
          <p:nvPr>
            <p:ph type="body" sz="quarter" idx="35"/>
          </p:nvPr>
        </p:nvSpPr>
        <p:spPr>
          <a:xfrm>
            <a:off x="7930609" y="4326950"/>
            <a:ext cx="1636362" cy="374650"/>
          </a:xfrm>
        </p:spPr>
        <p:txBody>
          <a:bodyPr>
            <a:normAutofit/>
          </a:bodyPr>
          <a:lstStyle>
            <a:lvl1pPr marL="0" indent="0">
              <a:lnSpc>
                <a:spcPts val="2200"/>
              </a:lnSpc>
              <a:spcBef>
                <a:spcPts val="0"/>
              </a:spcBef>
              <a:buNone/>
              <a:defRPr sz="1100">
                <a:solidFill>
                  <a:srgbClr val="FF5F01"/>
                </a:solidFill>
              </a:defRPr>
            </a:lvl1pPr>
            <a:lvl2pPr marL="457200" indent="0">
              <a:lnSpc>
                <a:spcPts val="2200"/>
              </a:lnSpc>
              <a:spcBef>
                <a:spcPts val="0"/>
              </a:spcBef>
              <a:buNone/>
              <a:defRPr sz="1200">
                <a:solidFill>
                  <a:srgbClr val="FF5F01"/>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Tree>
    <p:extLst>
      <p:ext uri="{BB962C8B-B14F-4D97-AF65-F5344CB8AC3E}">
        <p14:creationId xmlns:p14="http://schemas.microsoft.com/office/powerpoint/2010/main" val="13828527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s und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3908-D83B-9FAA-7C8C-BD0D5552B3A3}"/>
              </a:ext>
            </a:extLst>
          </p:cNvPr>
          <p:cNvSpPr>
            <a:spLocks noGrp="1"/>
          </p:cNvSpPr>
          <p:nvPr>
            <p:ph type="title"/>
          </p:nvPr>
        </p:nvSpPr>
        <p:spPr/>
        <p:txBody>
          <a:bodyPr/>
          <a:lstStyle/>
          <a:p>
            <a:r>
              <a:rPr lang="en-US"/>
              <a:t>Click to edit</a:t>
            </a:r>
            <a:endParaRPr lang="en-GB"/>
          </a:p>
        </p:txBody>
      </p:sp>
      <p:sp>
        <p:nvSpPr>
          <p:cNvPr id="3" name="Footer Placeholder 2">
            <a:extLst>
              <a:ext uri="{FF2B5EF4-FFF2-40B4-BE49-F238E27FC236}">
                <a16:creationId xmlns:a16="http://schemas.microsoft.com/office/drawing/2014/main" id="{21B06643-0D75-BD34-0DE1-45C2DFFB1037}"/>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57FDDBF-0117-423D-9C32-0BC5C0D73211}"/>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37" name="Picture Placeholder 9">
            <a:extLst>
              <a:ext uri="{FF2B5EF4-FFF2-40B4-BE49-F238E27FC236}">
                <a16:creationId xmlns:a16="http://schemas.microsoft.com/office/drawing/2014/main" id="{B586C4A1-71AE-9891-FE8D-9CFA66B7A98B}"/>
              </a:ext>
            </a:extLst>
          </p:cNvPr>
          <p:cNvSpPr>
            <a:spLocks noGrp="1"/>
          </p:cNvSpPr>
          <p:nvPr>
            <p:ph type="pic" sz="quarter" idx="19"/>
          </p:nvPr>
        </p:nvSpPr>
        <p:spPr>
          <a:xfrm>
            <a:off x="3312" y="1504951"/>
            <a:ext cx="3044688" cy="5062558"/>
          </a:xfrm>
          <a:prstGeom prst="rect">
            <a:avLst/>
          </a:prstGeom>
          <a:solidFill>
            <a:srgbClr val="302D42"/>
          </a:solidFill>
        </p:spPr>
        <p:txBody>
          <a:bodyPr>
            <a:normAutofit/>
          </a:bodyPr>
          <a:lstStyle>
            <a:lvl1pPr marL="0" indent="0">
              <a:buNone/>
              <a:defRPr sz="1400">
                <a:solidFill>
                  <a:schemeClr val="bg1"/>
                </a:solidFill>
              </a:defRPr>
            </a:lvl1pPr>
          </a:lstStyle>
          <a:p>
            <a:endParaRPr lang="en-US"/>
          </a:p>
        </p:txBody>
      </p:sp>
      <p:sp>
        <p:nvSpPr>
          <p:cNvPr id="38" name="Picture Placeholder 9">
            <a:extLst>
              <a:ext uri="{FF2B5EF4-FFF2-40B4-BE49-F238E27FC236}">
                <a16:creationId xmlns:a16="http://schemas.microsoft.com/office/drawing/2014/main" id="{FABB011A-9AAB-CFC3-A751-9F40055F2058}"/>
              </a:ext>
            </a:extLst>
          </p:cNvPr>
          <p:cNvSpPr>
            <a:spLocks noGrp="1"/>
          </p:cNvSpPr>
          <p:nvPr>
            <p:ph type="pic" sz="quarter" idx="20"/>
          </p:nvPr>
        </p:nvSpPr>
        <p:spPr>
          <a:xfrm>
            <a:off x="3048000" y="1504951"/>
            <a:ext cx="3048001" cy="5062558"/>
          </a:xfrm>
          <a:prstGeom prst="rect">
            <a:avLst/>
          </a:prstGeom>
          <a:solidFill>
            <a:srgbClr val="302D42"/>
          </a:solidFill>
        </p:spPr>
        <p:txBody>
          <a:bodyPr>
            <a:normAutofit/>
          </a:bodyPr>
          <a:lstStyle>
            <a:lvl1pPr marL="0" indent="0">
              <a:buNone/>
              <a:defRPr sz="1400">
                <a:solidFill>
                  <a:schemeClr val="bg1"/>
                </a:solidFill>
              </a:defRPr>
            </a:lvl1pPr>
          </a:lstStyle>
          <a:p>
            <a:endParaRPr lang="en-US"/>
          </a:p>
        </p:txBody>
      </p:sp>
      <p:sp>
        <p:nvSpPr>
          <p:cNvPr id="39" name="Picture Placeholder 9">
            <a:extLst>
              <a:ext uri="{FF2B5EF4-FFF2-40B4-BE49-F238E27FC236}">
                <a16:creationId xmlns:a16="http://schemas.microsoft.com/office/drawing/2014/main" id="{31726487-BC75-A856-650A-34C78910E18B}"/>
              </a:ext>
            </a:extLst>
          </p:cNvPr>
          <p:cNvSpPr>
            <a:spLocks noGrp="1"/>
          </p:cNvSpPr>
          <p:nvPr>
            <p:ph type="pic" sz="quarter" idx="21"/>
          </p:nvPr>
        </p:nvSpPr>
        <p:spPr>
          <a:xfrm>
            <a:off x="6099311" y="1504951"/>
            <a:ext cx="3044688" cy="5062558"/>
          </a:xfrm>
          <a:prstGeom prst="rect">
            <a:avLst/>
          </a:prstGeom>
          <a:solidFill>
            <a:srgbClr val="302D42"/>
          </a:solidFill>
        </p:spPr>
        <p:txBody>
          <a:bodyPr>
            <a:normAutofit/>
          </a:bodyPr>
          <a:lstStyle>
            <a:lvl1pPr marL="0" indent="0">
              <a:buNone/>
              <a:defRPr sz="1400">
                <a:solidFill>
                  <a:schemeClr val="bg1"/>
                </a:solidFill>
              </a:defRPr>
            </a:lvl1pPr>
          </a:lstStyle>
          <a:p>
            <a:endParaRPr lang="en-US"/>
          </a:p>
        </p:txBody>
      </p:sp>
      <p:sp>
        <p:nvSpPr>
          <p:cNvPr id="40" name="Picture Placeholder 9">
            <a:extLst>
              <a:ext uri="{FF2B5EF4-FFF2-40B4-BE49-F238E27FC236}">
                <a16:creationId xmlns:a16="http://schemas.microsoft.com/office/drawing/2014/main" id="{6AB64856-C924-15C3-B7A7-F93C399FBCEA}"/>
              </a:ext>
            </a:extLst>
          </p:cNvPr>
          <p:cNvSpPr>
            <a:spLocks noGrp="1"/>
          </p:cNvSpPr>
          <p:nvPr>
            <p:ph type="pic" sz="quarter" idx="22"/>
          </p:nvPr>
        </p:nvSpPr>
        <p:spPr>
          <a:xfrm>
            <a:off x="9143999" y="1504951"/>
            <a:ext cx="3048001" cy="5062558"/>
          </a:xfrm>
          <a:prstGeom prst="rect">
            <a:avLst/>
          </a:prstGeom>
          <a:solidFill>
            <a:srgbClr val="302D42"/>
          </a:solidFill>
        </p:spPr>
        <p:txBody>
          <a:bodyPr>
            <a:normAutofit/>
          </a:bodyPr>
          <a:lstStyle>
            <a:lvl1pPr marL="0" indent="0">
              <a:buNone/>
              <a:defRPr sz="1400">
                <a:solidFill>
                  <a:schemeClr val="bg1"/>
                </a:solidFill>
              </a:defRPr>
            </a:lvl1pPr>
          </a:lstStyle>
          <a:p>
            <a:endParaRPr lang="en-US"/>
          </a:p>
        </p:txBody>
      </p:sp>
      <p:sp>
        <p:nvSpPr>
          <p:cNvPr id="41" name="Picture Placeholder 10">
            <a:extLst>
              <a:ext uri="{FF2B5EF4-FFF2-40B4-BE49-F238E27FC236}">
                <a16:creationId xmlns:a16="http://schemas.microsoft.com/office/drawing/2014/main" id="{F5BEEFA2-0B36-9E54-6465-6FEA158B2D85}"/>
              </a:ext>
            </a:extLst>
          </p:cNvPr>
          <p:cNvSpPr>
            <a:spLocks noGrp="1"/>
          </p:cNvSpPr>
          <p:nvPr>
            <p:ph type="pic" sz="quarter" idx="23"/>
          </p:nvPr>
        </p:nvSpPr>
        <p:spPr>
          <a:xfrm>
            <a:off x="882718" y="2495550"/>
            <a:ext cx="1285875" cy="1285875"/>
          </a:xfrm>
        </p:spPr>
        <p:txBody>
          <a:bodyPr>
            <a:normAutofit/>
          </a:bodyPr>
          <a:lstStyle>
            <a:lvl1pPr marL="0" indent="0">
              <a:buNone/>
              <a:defRPr sz="1400">
                <a:solidFill>
                  <a:schemeClr val="bg1"/>
                </a:solidFill>
              </a:defRPr>
            </a:lvl1pPr>
          </a:lstStyle>
          <a:p>
            <a:endParaRPr lang="en-GB"/>
          </a:p>
        </p:txBody>
      </p:sp>
      <p:sp>
        <p:nvSpPr>
          <p:cNvPr id="42" name="Picture Placeholder 10">
            <a:extLst>
              <a:ext uri="{FF2B5EF4-FFF2-40B4-BE49-F238E27FC236}">
                <a16:creationId xmlns:a16="http://schemas.microsoft.com/office/drawing/2014/main" id="{5334648F-168F-1078-86B6-33F6B701EDF2}"/>
              </a:ext>
            </a:extLst>
          </p:cNvPr>
          <p:cNvSpPr>
            <a:spLocks noGrp="1"/>
          </p:cNvSpPr>
          <p:nvPr>
            <p:ph type="pic" sz="quarter" idx="24"/>
          </p:nvPr>
        </p:nvSpPr>
        <p:spPr>
          <a:xfrm>
            <a:off x="3927406" y="2495550"/>
            <a:ext cx="1285875" cy="1285875"/>
          </a:xfrm>
        </p:spPr>
        <p:txBody>
          <a:bodyPr>
            <a:normAutofit/>
          </a:bodyPr>
          <a:lstStyle>
            <a:lvl1pPr marL="0" indent="0">
              <a:buNone/>
              <a:defRPr sz="1400">
                <a:solidFill>
                  <a:schemeClr val="bg1"/>
                </a:solidFill>
              </a:defRPr>
            </a:lvl1pPr>
          </a:lstStyle>
          <a:p>
            <a:endParaRPr lang="en-GB"/>
          </a:p>
        </p:txBody>
      </p:sp>
      <p:sp>
        <p:nvSpPr>
          <p:cNvPr id="43" name="Picture Placeholder 10">
            <a:extLst>
              <a:ext uri="{FF2B5EF4-FFF2-40B4-BE49-F238E27FC236}">
                <a16:creationId xmlns:a16="http://schemas.microsoft.com/office/drawing/2014/main" id="{35AFFFD2-2A22-7D5C-F3F9-E14C4F5EB00C}"/>
              </a:ext>
            </a:extLst>
          </p:cNvPr>
          <p:cNvSpPr>
            <a:spLocks noGrp="1"/>
          </p:cNvSpPr>
          <p:nvPr>
            <p:ph type="pic" sz="quarter" idx="25"/>
          </p:nvPr>
        </p:nvSpPr>
        <p:spPr>
          <a:xfrm>
            <a:off x="6978717" y="2495549"/>
            <a:ext cx="1285875" cy="1285875"/>
          </a:xfrm>
        </p:spPr>
        <p:txBody>
          <a:bodyPr>
            <a:normAutofit/>
          </a:bodyPr>
          <a:lstStyle>
            <a:lvl1pPr marL="0" indent="0">
              <a:buNone/>
              <a:defRPr sz="1400">
                <a:solidFill>
                  <a:schemeClr val="bg1"/>
                </a:solidFill>
              </a:defRPr>
            </a:lvl1pPr>
          </a:lstStyle>
          <a:p>
            <a:endParaRPr lang="en-GB"/>
          </a:p>
        </p:txBody>
      </p:sp>
      <p:sp>
        <p:nvSpPr>
          <p:cNvPr id="44" name="Picture Placeholder 10">
            <a:extLst>
              <a:ext uri="{FF2B5EF4-FFF2-40B4-BE49-F238E27FC236}">
                <a16:creationId xmlns:a16="http://schemas.microsoft.com/office/drawing/2014/main" id="{756859EC-B3C3-54A7-7B86-77D7F22537EA}"/>
              </a:ext>
            </a:extLst>
          </p:cNvPr>
          <p:cNvSpPr>
            <a:spLocks noGrp="1"/>
          </p:cNvSpPr>
          <p:nvPr>
            <p:ph type="pic" sz="quarter" idx="26"/>
          </p:nvPr>
        </p:nvSpPr>
        <p:spPr>
          <a:xfrm>
            <a:off x="10025061" y="2495550"/>
            <a:ext cx="1285875" cy="1285875"/>
          </a:xfrm>
        </p:spPr>
        <p:txBody>
          <a:bodyPr>
            <a:normAutofit/>
          </a:bodyPr>
          <a:lstStyle>
            <a:lvl1pPr marL="0" indent="0">
              <a:buNone/>
              <a:defRPr sz="1400">
                <a:solidFill>
                  <a:schemeClr val="bg1"/>
                </a:solidFill>
              </a:defRPr>
            </a:lvl1pPr>
          </a:lstStyle>
          <a:p>
            <a:endParaRPr lang="en-GB"/>
          </a:p>
        </p:txBody>
      </p:sp>
      <p:sp>
        <p:nvSpPr>
          <p:cNvPr id="45" name="Text Placeholder 3">
            <a:extLst>
              <a:ext uri="{FF2B5EF4-FFF2-40B4-BE49-F238E27FC236}">
                <a16:creationId xmlns:a16="http://schemas.microsoft.com/office/drawing/2014/main" id="{03BF0990-FE1F-CC4D-C256-7D796C5FD2F2}"/>
              </a:ext>
            </a:extLst>
          </p:cNvPr>
          <p:cNvSpPr>
            <a:spLocks noGrp="1"/>
          </p:cNvSpPr>
          <p:nvPr>
            <p:ph type="body" sz="quarter" idx="14"/>
          </p:nvPr>
        </p:nvSpPr>
        <p:spPr>
          <a:xfrm>
            <a:off x="438640" y="4664905"/>
            <a:ext cx="2275986" cy="479756"/>
          </a:xfrm>
        </p:spPr>
        <p:txBody>
          <a:bodyPr>
            <a:normAutofit/>
          </a:bodyPr>
          <a:lstStyle>
            <a:lvl1pPr marL="0" indent="0" algn="ctr">
              <a:lnSpc>
                <a:spcPts val="2200"/>
              </a:lnSpc>
              <a:buNone/>
              <a:defRPr sz="1600" b="1">
                <a:solidFill>
                  <a:schemeClr val="bg1">
                    <a:lumMod val="95000"/>
                  </a:schemeClr>
                </a:solidFill>
                <a:latin typeface="+mn-lt"/>
              </a:defRPr>
            </a:lvl1pPr>
          </a:lstStyle>
          <a:p>
            <a:pPr lvl="0"/>
            <a:endParaRPr lang="en-GB"/>
          </a:p>
        </p:txBody>
      </p:sp>
      <p:sp>
        <p:nvSpPr>
          <p:cNvPr id="46" name="Text Placeholder 3">
            <a:extLst>
              <a:ext uri="{FF2B5EF4-FFF2-40B4-BE49-F238E27FC236}">
                <a16:creationId xmlns:a16="http://schemas.microsoft.com/office/drawing/2014/main" id="{8C79F2B8-C397-1BA4-4887-69DAD08A7C75}"/>
              </a:ext>
            </a:extLst>
          </p:cNvPr>
          <p:cNvSpPr>
            <a:spLocks noGrp="1"/>
          </p:cNvSpPr>
          <p:nvPr>
            <p:ph type="body" sz="quarter" idx="33"/>
          </p:nvPr>
        </p:nvSpPr>
        <p:spPr>
          <a:xfrm>
            <a:off x="3426265" y="4664905"/>
            <a:ext cx="2275986" cy="479756"/>
          </a:xfrm>
        </p:spPr>
        <p:txBody>
          <a:bodyPr>
            <a:normAutofit/>
          </a:bodyPr>
          <a:lstStyle>
            <a:lvl1pPr marL="0" indent="0" algn="ctr">
              <a:lnSpc>
                <a:spcPts val="2200"/>
              </a:lnSpc>
              <a:buNone/>
              <a:defRPr sz="1600" b="1">
                <a:solidFill>
                  <a:schemeClr val="bg1">
                    <a:lumMod val="95000"/>
                  </a:schemeClr>
                </a:solidFill>
                <a:latin typeface="+mn-lt"/>
              </a:defRPr>
            </a:lvl1pPr>
          </a:lstStyle>
          <a:p>
            <a:pPr lvl="0"/>
            <a:endParaRPr lang="en-GB"/>
          </a:p>
        </p:txBody>
      </p:sp>
      <p:sp>
        <p:nvSpPr>
          <p:cNvPr id="47" name="Text Placeholder 3">
            <a:extLst>
              <a:ext uri="{FF2B5EF4-FFF2-40B4-BE49-F238E27FC236}">
                <a16:creationId xmlns:a16="http://schemas.microsoft.com/office/drawing/2014/main" id="{89C9FC5D-2BC3-9BAA-014A-902B4FA0D48A}"/>
              </a:ext>
            </a:extLst>
          </p:cNvPr>
          <p:cNvSpPr>
            <a:spLocks noGrp="1"/>
          </p:cNvSpPr>
          <p:nvPr>
            <p:ph type="body" sz="quarter" idx="34"/>
          </p:nvPr>
        </p:nvSpPr>
        <p:spPr>
          <a:xfrm>
            <a:off x="6482008" y="4664905"/>
            <a:ext cx="2275986" cy="479756"/>
          </a:xfrm>
        </p:spPr>
        <p:txBody>
          <a:bodyPr>
            <a:normAutofit/>
          </a:bodyPr>
          <a:lstStyle>
            <a:lvl1pPr marL="0" indent="0" algn="ctr">
              <a:lnSpc>
                <a:spcPts val="2200"/>
              </a:lnSpc>
              <a:buNone/>
              <a:defRPr sz="1600" b="1">
                <a:solidFill>
                  <a:schemeClr val="bg1">
                    <a:lumMod val="95000"/>
                  </a:schemeClr>
                </a:solidFill>
                <a:latin typeface="+mn-lt"/>
              </a:defRPr>
            </a:lvl1pPr>
          </a:lstStyle>
          <a:p>
            <a:pPr lvl="0"/>
            <a:endParaRPr lang="en-GB"/>
          </a:p>
        </p:txBody>
      </p:sp>
      <p:sp>
        <p:nvSpPr>
          <p:cNvPr id="48" name="Text Placeholder 3">
            <a:extLst>
              <a:ext uri="{FF2B5EF4-FFF2-40B4-BE49-F238E27FC236}">
                <a16:creationId xmlns:a16="http://schemas.microsoft.com/office/drawing/2014/main" id="{626E3679-AC27-F53A-B5F3-E04A6F198CD1}"/>
              </a:ext>
            </a:extLst>
          </p:cNvPr>
          <p:cNvSpPr>
            <a:spLocks noGrp="1"/>
          </p:cNvSpPr>
          <p:nvPr>
            <p:ph type="body" sz="quarter" idx="35"/>
          </p:nvPr>
        </p:nvSpPr>
        <p:spPr>
          <a:xfrm>
            <a:off x="9518528" y="4664905"/>
            <a:ext cx="2275986" cy="479756"/>
          </a:xfrm>
        </p:spPr>
        <p:txBody>
          <a:bodyPr>
            <a:normAutofit/>
          </a:bodyPr>
          <a:lstStyle>
            <a:lvl1pPr marL="0" indent="0" algn="ctr">
              <a:lnSpc>
                <a:spcPts val="2200"/>
              </a:lnSpc>
              <a:buNone/>
              <a:defRPr sz="1600" b="1">
                <a:solidFill>
                  <a:schemeClr val="bg1">
                    <a:lumMod val="95000"/>
                  </a:schemeClr>
                </a:solidFill>
                <a:latin typeface="+mn-lt"/>
              </a:defRPr>
            </a:lvl1pPr>
          </a:lstStyle>
          <a:p>
            <a:pPr lvl="0"/>
            <a:endParaRPr lang="en-GB"/>
          </a:p>
        </p:txBody>
      </p:sp>
      <p:sp>
        <p:nvSpPr>
          <p:cNvPr id="49" name="Text Placeholder 3">
            <a:extLst>
              <a:ext uri="{FF2B5EF4-FFF2-40B4-BE49-F238E27FC236}">
                <a16:creationId xmlns:a16="http://schemas.microsoft.com/office/drawing/2014/main" id="{F1DDF3EA-564A-2F54-17C0-C2C87F84C34D}"/>
              </a:ext>
            </a:extLst>
          </p:cNvPr>
          <p:cNvSpPr>
            <a:spLocks noGrp="1"/>
          </p:cNvSpPr>
          <p:nvPr>
            <p:ph type="body" sz="quarter" idx="36" hasCustomPrompt="1"/>
          </p:nvPr>
        </p:nvSpPr>
        <p:spPr>
          <a:xfrm>
            <a:off x="448201" y="4025415"/>
            <a:ext cx="2275986" cy="479756"/>
          </a:xfrm>
        </p:spPr>
        <p:txBody>
          <a:bodyPr>
            <a:normAutofit/>
          </a:bodyPr>
          <a:lstStyle>
            <a:lvl1pPr marL="0" indent="0" algn="ctr">
              <a:buNone/>
              <a:defRPr sz="2400" b="1">
                <a:solidFill>
                  <a:srgbClr val="FF5E01"/>
                </a:solidFill>
                <a:latin typeface="+mj-lt"/>
              </a:defRPr>
            </a:lvl1pPr>
          </a:lstStyle>
          <a:p>
            <a:pPr lvl="0"/>
            <a:r>
              <a:rPr lang="en-GB"/>
              <a:t>Add text</a:t>
            </a:r>
          </a:p>
        </p:txBody>
      </p:sp>
      <p:sp>
        <p:nvSpPr>
          <p:cNvPr id="50" name="Text Placeholder 3">
            <a:extLst>
              <a:ext uri="{FF2B5EF4-FFF2-40B4-BE49-F238E27FC236}">
                <a16:creationId xmlns:a16="http://schemas.microsoft.com/office/drawing/2014/main" id="{B7AFAA88-2D4F-51E9-A945-0503EE7D57BB}"/>
              </a:ext>
            </a:extLst>
          </p:cNvPr>
          <p:cNvSpPr>
            <a:spLocks noGrp="1"/>
          </p:cNvSpPr>
          <p:nvPr>
            <p:ph type="body" sz="quarter" idx="37" hasCustomPrompt="1"/>
          </p:nvPr>
        </p:nvSpPr>
        <p:spPr>
          <a:xfrm>
            <a:off x="3424160" y="4022905"/>
            <a:ext cx="2275986" cy="479756"/>
          </a:xfrm>
        </p:spPr>
        <p:txBody>
          <a:bodyPr>
            <a:normAutofit/>
          </a:bodyPr>
          <a:lstStyle>
            <a:lvl1pPr marL="0" indent="0" algn="ctr">
              <a:buNone/>
              <a:defRPr sz="2400" b="1">
                <a:solidFill>
                  <a:srgbClr val="FF5E01"/>
                </a:solidFill>
                <a:latin typeface="+mj-lt"/>
              </a:defRPr>
            </a:lvl1pPr>
          </a:lstStyle>
          <a:p>
            <a:pPr lvl="0"/>
            <a:r>
              <a:rPr lang="en-GB"/>
              <a:t>Add text</a:t>
            </a:r>
          </a:p>
        </p:txBody>
      </p:sp>
      <p:sp>
        <p:nvSpPr>
          <p:cNvPr id="51" name="Text Placeholder 3">
            <a:extLst>
              <a:ext uri="{FF2B5EF4-FFF2-40B4-BE49-F238E27FC236}">
                <a16:creationId xmlns:a16="http://schemas.microsoft.com/office/drawing/2014/main" id="{63933D0A-D00A-ACDA-3807-2BAB61333661}"/>
              </a:ext>
            </a:extLst>
          </p:cNvPr>
          <p:cNvSpPr>
            <a:spLocks noGrp="1"/>
          </p:cNvSpPr>
          <p:nvPr>
            <p:ph type="body" sz="quarter" idx="38" hasCustomPrompt="1"/>
          </p:nvPr>
        </p:nvSpPr>
        <p:spPr>
          <a:xfrm>
            <a:off x="6472161" y="4022905"/>
            <a:ext cx="2275986" cy="479756"/>
          </a:xfrm>
        </p:spPr>
        <p:txBody>
          <a:bodyPr>
            <a:normAutofit/>
          </a:bodyPr>
          <a:lstStyle>
            <a:lvl1pPr marL="0" indent="0" algn="ctr">
              <a:buNone/>
              <a:defRPr sz="2400" b="1">
                <a:solidFill>
                  <a:srgbClr val="FF5E01"/>
                </a:solidFill>
                <a:latin typeface="+mj-lt"/>
              </a:defRPr>
            </a:lvl1pPr>
          </a:lstStyle>
          <a:p>
            <a:pPr lvl="0"/>
            <a:r>
              <a:rPr lang="en-GB"/>
              <a:t>Add text</a:t>
            </a:r>
          </a:p>
        </p:txBody>
      </p:sp>
      <p:sp>
        <p:nvSpPr>
          <p:cNvPr id="52" name="Text Placeholder 3">
            <a:extLst>
              <a:ext uri="{FF2B5EF4-FFF2-40B4-BE49-F238E27FC236}">
                <a16:creationId xmlns:a16="http://schemas.microsoft.com/office/drawing/2014/main" id="{2DEF121A-2763-E8DE-EC36-D5EDEF501500}"/>
              </a:ext>
            </a:extLst>
          </p:cNvPr>
          <p:cNvSpPr>
            <a:spLocks noGrp="1"/>
          </p:cNvSpPr>
          <p:nvPr>
            <p:ph type="body" sz="quarter" idx="39" hasCustomPrompt="1"/>
          </p:nvPr>
        </p:nvSpPr>
        <p:spPr>
          <a:xfrm>
            <a:off x="9518528" y="4022905"/>
            <a:ext cx="2275986" cy="479756"/>
          </a:xfrm>
        </p:spPr>
        <p:txBody>
          <a:bodyPr>
            <a:normAutofit/>
          </a:bodyPr>
          <a:lstStyle>
            <a:lvl1pPr marL="0" indent="0" algn="ctr">
              <a:buNone/>
              <a:defRPr sz="2400" b="1">
                <a:solidFill>
                  <a:srgbClr val="FF5E01"/>
                </a:solidFill>
                <a:latin typeface="+mj-lt"/>
              </a:defRPr>
            </a:lvl1pPr>
          </a:lstStyle>
          <a:p>
            <a:pPr lvl="0"/>
            <a:r>
              <a:rPr lang="en-GB"/>
              <a:t>Add text</a:t>
            </a:r>
          </a:p>
        </p:txBody>
      </p:sp>
    </p:spTree>
    <p:extLst>
      <p:ext uri="{BB962C8B-B14F-4D97-AF65-F5344CB8AC3E}">
        <p14:creationId xmlns:p14="http://schemas.microsoft.com/office/powerpoint/2010/main" val="414927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3CF4C7-A823-2022-848F-90E051D56663}"/>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BED77BFE-1E55-9F7A-4F2A-F7CBEEB6D4EF}"/>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Rectangle 4">
            <a:extLst>
              <a:ext uri="{FF2B5EF4-FFF2-40B4-BE49-F238E27FC236}">
                <a16:creationId xmlns:a16="http://schemas.microsoft.com/office/drawing/2014/main" id="{2B6041BE-133E-F261-2C9B-C25EF9472444}"/>
              </a:ext>
            </a:extLst>
          </p:cNvPr>
          <p:cNvSpPr/>
          <p:nvPr userDrawn="1"/>
        </p:nvSpPr>
        <p:spPr>
          <a:xfrm>
            <a:off x="-2" y="0"/>
            <a:ext cx="6096002" cy="6567509"/>
          </a:xfrm>
          <a:prstGeom prst="rect">
            <a:avLst/>
          </a:prstGeom>
          <a:solidFill>
            <a:srgbClr val="302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
            <a:extLst>
              <a:ext uri="{FF2B5EF4-FFF2-40B4-BE49-F238E27FC236}">
                <a16:creationId xmlns:a16="http://schemas.microsoft.com/office/drawing/2014/main" id="{64CF53D9-9845-0008-D702-C25F636E1570}"/>
              </a:ext>
            </a:extLst>
          </p:cNvPr>
          <p:cNvSpPr>
            <a:spLocks noGrp="1"/>
          </p:cNvSpPr>
          <p:nvPr>
            <p:ph type="body" sz="quarter" idx="23"/>
          </p:nvPr>
        </p:nvSpPr>
        <p:spPr>
          <a:xfrm>
            <a:off x="537329" y="2403835"/>
            <a:ext cx="5099900" cy="3195687"/>
          </a:xfrm>
        </p:spPr>
        <p:txBody>
          <a:bodyPr>
            <a:normAutofit/>
          </a:bodyPr>
          <a:lstStyle>
            <a:lvl1pPr marL="0" indent="0">
              <a:lnSpc>
                <a:spcPts val="2200"/>
              </a:lnSpc>
              <a:spcBef>
                <a:spcPts val="0"/>
              </a:spcBef>
              <a:buNone/>
              <a:defRPr sz="1600">
                <a:solidFill>
                  <a:schemeClr val="bg1"/>
                </a:solidFill>
                <a:latin typeface="+mn-lt"/>
              </a:defRPr>
            </a:lvl1pPr>
            <a:lvl2pPr marL="457200" indent="0">
              <a:lnSpc>
                <a:spcPts val="2200"/>
              </a:lnSpc>
              <a:spcBef>
                <a:spcPts val="0"/>
              </a:spcBef>
              <a:buNone/>
              <a:defRPr sz="1600">
                <a:solidFill>
                  <a:schemeClr val="bg1"/>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7" name="Text Placeholder 2">
            <a:extLst>
              <a:ext uri="{FF2B5EF4-FFF2-40B4-BE49-F238E27FC236}">
                <a16:creationId xmlns:a16="http://schemas.microsoft.com/office/drawing/2014/main" id="{B70E8243-E7DB-757E-5C1C-B73D6C731047}"/>
              </a:ext>
            </a:extLst>
          </p:cNvPr>
          <p:cNvSpPr>
            <a:spLocks noGrp="1"/>
          </p:cNvSpPr>
          <p:nvPr>
            <p:ph type="body" sz="quarter" idx="24"/>
          </p:nvPr>
        </p:nvSpPr>
        <p:spPr>
          <a:xfrm>
            <a:off x="6497588" y="2403835"/>
            <a:ext cx="5180029" cy="3195687"/>
          </a:xfrm>
        </p:spPr>
        <p:txBody>
          <a:bodyPr>
            <a:normAutofit/>
          </a:bodyPr>
          <a:lstStyle>
            <a:lvl1pPr marL="0" indent="0">
              <a:lnSpc>
                <a:spcPts val="2200"/>
              </a:lnSpc>
              <a:spcBef>
                <a:spcPts val="0"/>
              </a:spcBef>
              <a:buNone/>
              <a:defRPr sz="1600">
                <a:solidFill>
                  <a:srgbClr val="3C3C3C"/>
                </a:solidFill>
                <a:latin typeface="+mn-lt"/>
              </a:defRPr>
            </a:lvl1pPr>
            <a:lvl2pPr marL="457200" indent="0">
              <a:lnSpc>
                <a:spcPts val="2200"/>
              </a:lnSpc>
              <a:spcBef>
                <a:spcPts val="0"/>
              </a:spcBef>
              <a:buNone/>
              <a:defRPr sz="1600">
                <a:solidFill>
                  <a:srgbClr val="3C3C3C"/>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8" name="Text Placeholder 2">
            <a:extLst>
              <a:ext uri="{FF2B5EF4-FFF2-40B4-BE49-F238E27FC236}">
                <a16:creationId xmlns:a16="http://schemas.microsoft.com/office/drawing/2014/main" id="{921689CE-8572-BF8C-B560-55750FD802BF}"/>
              </a:ext>
            </a:extLst>
          </p:cNvPr>
          <p:cNvSpPr>
            <a:spLocks noGrp="1"/>
          </p:cNvSpPr>
          <p:nvPr>
            <p:ph type="body" sz="quarter" idx="25"/>
          </p:nvPr>
        </p:nvSpPr>
        <p:spPr>
          <a:xfrm>
            <a:off x="537329" y="1580400"/>
            <a:ext cx="5099899" cy="645459"/>
          </a:xfrm>
        </p:spPr>
        <p:txBody>
          <a:bodyPr>
            <a:noAutofit/>
          </a:bodyPr>
          <a:lstStyle>
            <a:lvl1pPr marL="0" indent="0">
              <a:buNone/>
              <a:defRPr sz="2000">
                <a:solidFill>
                  <a:schemeClr val="bg1"/>
                </a:solidFill>
                <a:latin typeface="+mj-lt"/>
              </a:defRPr>
            </a:lvl1pPr>
            <a:lvl2pPr marL="457200" indent="0">
              <a:buNone/>
              <a:defRPr sz="4400">
                <a:solidFill>
                  <a:srgbClr val="FF5E01"/>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 </a:t>
            </a:r>
            <a:endParaRPr lang="en-GB"/>
          </a:p>
        </p:txBody>
      </p:sp>
      <p:sp>
        <p:nvSpPr>
          <p:cNvPr id="9" name="Text Placeholder 2">
            <a:extLst>
              <a:ext uri="{FF2B5EF4-FFF2-40B4-BE49-F238E27FC236}">
                <a16:creationId xmlns:a16="http://schemas.microsoft.com/office/drawing/2014/main" id="{05871A1F-3FCF-95BD-54CC-D389D332E9A8}"/>
              </a:ext>
            </a:extLst>
          </p:cNvPr>
          <p:cNvSpPr>
            <a:spLocks noGrp="1"/>
          </p:cNvSpPr>
          <p:nvPr>
            <p:ph type="body" sz="quarter" idx="26"/>
          </p:nvPr>
        </p:nvSpPr>
        <p:spPr>
          <a:xfrm>
            <a:off x="6497588" y="1580400"/>
            <a:ext cx="5180029" cy="645459"/>
          </a:xfrm>
        </p:spPr>
        <p:txBody>
          <a:bodyPr>
            <a:noAutofit/>
          </a:bodyPr>
          <a:lstStyle>
            <a:lvl1pPr marL="0" indent="0">
              <a:buNone/>
              <a:defRPr sz="2000">
                <a:solidFill>
                  <a:srgbClr val="FF5E01"/>
                </a:solidFill>
                <a:latin typeface="+mj-lt"/>
              </a:defRPr>
            </a:lvl1pPr>
            <a:lvl2pPr marL="457200" indent="0">
              <a:buNone/>
              <a:defRPr sz="4400">
                <a:solidFill>
                  <a:srgbClr val="FF5E01"/>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 </a:t>
            </a:r>
            <a:endParaRPr lang="en-GB"/>
          </a:p>
        </p:txBody>
      </p:sp>
      <p:sp>
        <p:nvSpPr>
          <p:cNvPr id="11" name="Title 1">
            <a:extLst>
              <a:ext uri="{FF2B5EF4-FFF2-40B4-BE49-F238E27FC236}">
                <a16:creationId xmlns:a16="http://schemas.microsoft.com/office/drawing/2014/main" id="{1ECA6DEB-7F9D-68A8-D4D9-B3F6CABCC25F}"/>
              </a:ext>
            </a:extLst>
          </p:cNvPr>
          <p:cNvSpPr>
            <a:spLocks noGrp="1"/>
          </p:cNvSpPr>
          <p:nvPr>
            <p:ph type="title"/>
          </p:nvPr>
        </p:nvSpPr>
        <p:spPr>
          <a:xfrm>
            <a:off x="457201" y="360000"/>
            <a:ext cx="5180028" cy="603001"/>
          </a:xfrm>
        </p:spPr>
        <p:txBody>
          <a:bodyPr/>
          <a:lstStyle/>
          <a:p>
            <a:r>
              <a:rPr lang="en-US"/>
              <a:t>Click to edit</a:t>
            </a:r>
            <a:endParaRPr lang="en-GB"/>
          </a:p>
        </p:txBody>
      </p:sp>
    </p:spTree>
    <p:extLst>
      <p:ext uri="{BB962C8B-B14F-4D97-AF65-F5344CB8AC3E}">
        <p14:creationId xmlns:p14="http://schemas.microsoft.com/office/powerpoint/2010/main" val="594299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lour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605A1-EFDF-26E2-B385-7C1158EE17B5}"/>
              </a:ext>
            </a:extLst>
          </p:cNvPr>
          <p:cNvSpPr>
            <a:spLocks noGrp="1"/>
          </p:cNvSpPr>
          <p:nvPr>
            <p:ph type="title"/>
          </p:nvPr>
        </p:nvSpPr>
        <p:spPr/>
        <p:txBody>
          <a:bodyPr/>
          <a:lstStyle/>
          <a:p>
            <a:r>
              <a:rPr lang="en-US"/>
              <a:t>Click to edit</a:t>
            </a:r>
            <a:endParaRPr lang="en-GB"/>
          </a:p>
        </p:txBody>
      </p:sp>
      <p:sp>
        <p:nvSpPr>
          <p:cNvPr id="3" name="Footer Placeholder 2">
            <a:extLst>
              <a:ext uri="{FF2B5EF4-FFF2-40B4-BE49-F238E27FC236}">
                <a16:creationId xmlns:a16="http://schemas.microsoft.com/office/drawing/2014/main" id="{81BEA0D2-4627-F805-E2D3-E049B212DA62}"/>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0A013D89-45E5-F01F-91D1-08768438012A}"/>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Rectangle 4">
            <a:extLst>
              <a:ext uri="{FF2B5EF4-FFF2-40B4-BE49-F238E27FC236}">
                <a16:creationId xmlns:a16="http://schemas.microsoft.com/office/drawing/2014/main" id="{ADF2915E-E039-B9ED-2D18-1D11AFF455BA}"/>
              </a:ext>
            </a:extLst>
          </p:cNvPr>
          <p:cNvSpPr/>
          <p:nvPr userDrawn="1"/>
        </p:nvSpPr>
        <p:spPr>
          <a:xfrm>
            <a:off x="0" y="2387601"/>
            <a:ext cx="4067274" cy="4470399"/>
          </a:xfrm>
          <a:prstGeom prst="rect">
            <a:avLst/>
          </a:prstGeom>
          <a:solidFill>
            <a:srgbClr val="302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647B8BA-D8C3-837F-3DD9-874D3F36362A}"/>
              </a:ext>
            </a:extLst>
          </p:cNvPr>
          <p:cNvSpPr/>
          <p:nvPr userDrawn="1"/>
        </p:nvSpPr>
        <p:spPr>
          <a:xfrm>
            <a:off x="4062362" y="2387601"/>
            <a:ext cx="4067274" cy="447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59902F1-B557-16B5-9952-E1AD5E2840F8}"/>
              </a:ext>
            </a:extLst>
          </p:cNvPr>
          <p:cNvSpPr/>
          <p:nvPr userDrawn="1"/>
        </p:nvSpPr>
        <p:spPr>
          <a:xfrm>
            <a:off x="8124726" y="2387600"/>
            <a:ext cx="4067274" cy="4470399"/>
          </a:xfrm>
          <a:prstGeom prst="rect">
            <a:avLst/>
          </a:prstGeom>
          <a:solidFill>
            <a:srgbClr val="FF5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3">
            <a:extLst>
              <a:ext uri="{FF2B5EF4-FFF2-40B4-BE49-F238E27FC236}">
                <a16:creationId xmlns:a16="http://schemas.microsoft.com/office/drawing/2014/main" id="{7C204FF5-E0CE-7E0C-07F5-E47C303222D9}"/>
              </a:ext>
            </a:extLst>
          </p:cNvPr>
          <p:cNvSpPr>
            <a:spLocks noGrp="1"/>
          </p:cNvSpPr>
          <p:nvPr>
            <p:ph type="body" sz="quarter" idx="16" hasCustomPrompt="1"/>
          </p:nvPr>
        </p:nvSpPr>
        <p:spPr>
          <a:xfrm>
            <a:off x="542925" y="4626527"/>
            <a:ext cx="2905125" cy="1593298"/>
          </a:xfrm>
        </p:spPr>
        <p:txBody>
          <a:bodyPr>
            <a:normAutofit/>
          </a:bodyPr>
          <a:lstStyle>
            <a:lvl1pPr marL="0" indent="0">
              <a:lnSpc>
                <a:spcPct val="100000"/>
              </a:lnSpc>
              <a:buNone/>
              <a:defRPr sz="1600">
                <a:solidFill>
                  <a:schemeClr val="bg1"/>
                </a:solidFill>
                <a:latin typeface="+mn-lt"/>
              </a:defRPr>
            </a:lvl1pPr>
          </a:lstStyle>
          <a:p>
            <a:pPr lvl="0"/>
            <a:r>
              <a:rPr lang="en-US"/>
              <a:t>Text here</a:t>
            </a:r>
            <a:endParaRPr lang="en-GB"/>
          </a:p>
        </p:txBody>
      </p:sp>
      <p:sp>
        <p:nvSpPr>
          <p:cNvPr id="9" name="Text Placeholder 3">
            <a:extLst>
              <a:ext uri="{FF2B5EF4-FFF2-40B4-BE49-F238E27FC236}">
                <a16:creationId xmlns:a16="http://schemas.microsoft.com/office/drawing/2014/main" id="{F53FEACD-0452-F3CD-BD3F-A434114E9E4A}"/>
              </a:ext>
            </a:extLst>
          </p:cNvPr>
          <p:cNvSpPr>
            <a:spLocks noGrp="1"/>
          </p:cNvSpPr>
          <p:nvPr>
            <p:ph type="body" sz="quarter" idx="18" hasCustomPrompt="1"/>
          </p:nvPr>
        </p:nvSpPr>
        <p:spPr>
          <a:xfrm>
            <a:off x="4643437" y="4626525"/>
            <a:ext cx="2905125" cy="1593299"/>
          </a:xfrm>
        </p:spPr>
        <p:txBody>
          <a:bodyPr>
            <a:normAutofit/>
          </a:bodyPr>
          <a:lstStyle>
            <a:lvl1pPr marL="0" indent="0">
              <a:lnSpc>
                <a:spcPct val="100000"/>
              </a:lnSpc>
              <a:buNone/>
              <a:defRPr sz="1600">
                <a:solidFill>
                  <a:srgbClr val="3C3C3C"/>
                </a:solidFill>
                <a:latin typeface="+mn-lt"/>
              </a:defRPr>
            </a:lvl1pPr>
          </a:lstStyle>
          <a:p>
            <a:pPr lvl="0"/>
            <a:r>
              <a:rPr lang="en-US"/>
              <a:t>Text here</a:t>
            </a:r>
            <a:endParaRPr lang="en-GB"/>
          </a:p>
        </p:txBody>
      </p:sp>
      <p:sp>
        <p:nvSpPr>
          <p:cNvPr id="10" name="Text Placeholder 3">
            <a:extLst>
              <a:ext uri="{FF2B5EF4-FFF2-40B4-BE49-F238E27FC236}">
                <a16:creationId xmlns:a16="http://schemas.microsoft.com/office/drawing/2014/main" id="{7BDA7F21-ED9D-471C-91BF-C9CF422F2997}"/>
              </a:ext>
            </a:extLst>
          </p:cNvPr>
          <p:cNvSpPr>
            <a:spLocks noGrp="1"/>
          </p:cNvSpPr>
          <p:nvPr>
            <p:ph type="body" sz="quarter" idx="19" hasCustomPrompt="1"/>
          </p:nvPr>
        </p:nvSpPr>
        <p:spPr>
          <a:xfrm>
            <a:off x="8688388" y="4626525"/>
            <a:ext cx="2905125" cy="1593300"/>
          </a:xfrm>
        </p:spPr>
        <p:txBody>
          <a:bodyPr>
            <a:normAutofit/>
          </a:bodyPr>
          <a:lstStyle>
            <a:lvl1pPr marL="0" indent="0">
              <a:lnSpc>
                <a:spcPct val="100000"/>
              </a:lnSpc>
              <a:buNone/>
              <a:defRPr sz="1600">
                <a:solidFill>
                  <a:schemeClr val="bg1"/>
                </a:solidFill>
                <a:latin typeface="+mn-lt"/>
              </a:defRPr>
            </a:lvl1pPr>
          </a:lstStyle>
          <a:p>
            <a:pPr lvl="0"/>
            <a:r>
              <a:rPr lang="en-US"/>
              <a:t>Text here</a:t>
            </a:r>
            <a:endParaRPr lang="en-GB"/>
          </a:p>
        </p:txBody>
      </p:sp>
      <p:sp>
        <p:nvSpPr>
          <p:cNvPr id="11" name="Text Placeholder 3">
            <a:extLst>
              <a:ext uri="{FF2B5EF4-FFF2-40B4-BE49-F238E27FC236}">
                <a16:creationId xmlns:a16="http://schemas.microsoft.com/office/drawing/2014/main" id="{E598822A-51DA-AC08-ADC9-48FFFFB49BB7}"/>
              </a:ext>
            </a:extLst>
          </p:cNvPr>
          <p:cNvSpPr>
            <a:spLocks noGrp="1"/>
          </p:cNvSpPr>
          <p:nvPr>
            <p:ph type="body" sz="quarter" idx="20" hasCustomPrompt="1"/>
          </p:nvPr>
        </p:nvSpPr>
        <p:spPr>
          <a:xfrm>
            <a:off x="542925" y="4119597"/>
            <a:ext cx="2905125" cy="506927"/>
          </a:xfrm>
        </p:spPr>
        <p:txBody>
          <a:bodyPr/>
          <a:lstStyle>
            <a:lvl1pPr marL="0" indent="0">
              <a:buNone/>
              <a:defRPr b="1">
                <a:solidFill>
                  <a:schemeClr val="bg1"/>
                </a:solidFill>
                <a:latin typeface="+mn-lt"/>
              </a:defRPr>
            </a:lvl1pPr>
          </a:lstStyle>
          <a:p>
            <a:pPr lvl="0"/>
            <a:r>
              <a:rPr lang="en-US"/>
              <a:t>Text here</a:t>
            </a:r>
            <a:endParaRPr lang="en-GB"/>
          </a:p>
        </p:txBody>
      </p:sp>
      <p:sp>
        <p:nvSpPr>
          <p:cNvPr id="12" name="Text Placeholder 3">
            <a:extLst>
              <a:ext uri="{FF2B5EF4-FFF2-40B4-BE49-F238E27FC236}">
                <a16:creationId xmlns:a16="http://schemas.microsoft.com/office/drawing/2014/main" id="{703D117F-0BFF-456C-FB62-F5F5CE186B38}"/>
              </a:ext>
            </a:extLst>
          </p:cNvPr>
          <p:cNvSpPr>
            <a:spLocks noGrp="1"/>
          </p:cNvSpPr>
          <p:nvPr>
            <p:ph type="body" sz="quarter" idx="21" hasCustomPrompt="1"/>
          </p:nvPr>
        </p:nvSpPr>
        <p:spPr>
          <a:xfrm>
            <a:off x="4643437" y="4119597"/>
            <a:ext cx="2905125" cy="506926"/>
          </a:xfrm>
        </p:spPr>
        <p:txBody>
          <a:bodyPr/>
          <a:lstStyle>
            <a:lvl1pPr marL="0" indent="0">
              <a:buNone/>
              <a:defRPr b="1">
                <a:solidFill>
                  <a:srgbClr val="3C3C3C"/>
                </a:solidFill>
                <a:latin typeface="+mn-lt"/>
              </a:defRPr>
            </a:lvl1pPr>
          </a:lstStyle>
          <a:p>
            <a:pPr lvl="0"/>
            <a:r>
              <a:rPr lang="en-US"/>
              <a:t>Text here</a:t>
            </a:r>
            <a:endParaRPr lang="en-GB"/>
          </a:p>
        </p:txBody>
      </p:sp>
      <p:sp>
        <p:nvSpPr>
          <p:cNvPr id="13" name="Text Placeholder 3">
            <a:extLst>
              <a:ext uri="{FF2B5EF4-FFF2-40B4-BE49-F238E27FC236}">
                <a16:creationId xmlns:a16="http://schemas.microsoft.com/office/drawing/2014/main" id="{E18A095E-F376-4652-15CD-D164267A04C7}"/>
              </a:ext>
            </a:extLst>
          </p:cNvPr>
          <p:cNvSpPr>
            <a:spLocks noGrp="1"/>
          </p:cNvSpPr>
          <p:nvPr>
            <p:ph type="body" sz="quarter" idx="22" hasCustomPrompt="1"/>
          </p:nvPr>
        </p:nvSpPr>
        <p:spPr>
          <a:xfrm>
            <a:off x="8688387" y="4119597"/>
            <a:ext cx="2905125" cy="506926"/>
          </a:xfrm>
        </p:spPr>
        <p:txBody>
          <a:bodyPr/>
          <a:lstStyle>
            <a:lvl1pPr marL="0" indent="0">
              <a:buNone/>
              <a:defRPr b="1">
                <a:solidFill>
                  <a:schemeClr val="bg1"/>
                </a:solidFill>
                <a:latin typeface="+mn-lt"/>
              </a:defRPr>
            </a:lvl1pPr>
          </a:lstStyle>
          <a:p>
            <a:pPr lvl="0"/>
            <a:r>
              <a:rPr lang="en-US"/>
              <a:t>Text here</a:t>
            </a:r>
            <a:endParaRPr lang="en-GB"/>
          </a:p>
        </p:txBody>
      </p:sp>
      <p:sp>
        <p:nvSpPr>
          <p:cNvPr id="14" name="Text Placeholder 2">
            <a:extLst>
              <a:ext uri="{FF2B5EF4-FFF2-40B4-BE49-F238E27FC236}">
                <a16:creationId xmlns:a16="http://schemas.microsoft.com/office/drawing/2014/main" id="{209C0401-763C-C595-FB4B-FB89E2EA5D20}"/>
              </a:ext>
            </a:extLst>
          </p:cNvPr>
          <p:cNvSpPr>
            <a:spLocks noGrp="1"/>
          </p:cNvSpPr>
          <p:nvPr>
            <p:ph type="body" sz="quarter" idx="23"/>
          </p:nvPr>
        </p:nvSpPr>
        <p:spPr>
          <a:xfrm>
            <a:off x="457201" y="1080000"/>
            <a:ext cx="11136312" cy="1013731"/>
          </a:xfrm>
        </p:spPr>
        <p:txBody>
          <a:bodyPr>
            <a:normAutofit/>
          </a:bodyPr>
          <a:lstStyle>
            <a:lvl1pPr marL="0" indent="0">
              <a:lnSpc>
                <a:spcPct val="100000"/>
              </a:lnSpc>
              <a:spcBef>
                <a:spcPts val="0"/>
              </a:spcBef>
              <a:buNone/>
              <a:defRPr sz="1800">
                <a:solidFill>
                  <a:srgbClr val="3C3C3C"/>
                </a:solidFill>
                <a:latin typeface="+mj-lt"/>
                <a:cs typeface="Arial" panose="020B0604020202020204" pitchFamily="34" charset="0"/>
              </a:defRPr>
            </a:lvl1pPr>
            <a:lvl2pPr marL="457200" indent="0">
              <a:lnSpc>
                <a:spcPct val="100000"/>
              </a:lnSpc>
              <a:spcBef>
                <a:spcPts val="0"/>
              </a:spcBef>
              <a:buNone/>
              <a:defRPr sz="1800">
                <a:solidFill>
                  <a:srgbClr val="3C3C3C"/>
                </a:solidFill>
                <a:latin typeface="+mj-lt"/>
                <a:cs typeface="Arial" panose="020B0604020202020204" pitchFamily="34" charset="0"/>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Tree>
    <p:extLst>
      <p:ext uri="{BB962C8B-B14F-4D97-AF65-F5344CB8AC3E}">
        <p14:creationId xmlns:p14="http://schemas.microsoft.com/office/powerpoint/2010/main" val="2549151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372FBB2-CC41-E506-567B-C5C3B4205C7B}"/>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9013328E-F53D-C829-7A93-B4686E2AC4BB}"/>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6" name="Text Placeholder 2">
            <a:extLst>
              <a:ext uri="{FF2B5EF4-FFF2-40B4-BE49-F238E27FC236}">
                <a16:creationId xmlns:a16="http://schemas.microsoft.com/office/drawing/2014/main" id="{2C7A559F-815F-CB98-6C23-E1A7089D1A76}"/>
              </a:ext>
            </a:extLst>
          </p:cNvPr>
          <p:cNvSpPr>
            <a:spLocks noGrp="1"/>
          </p:cNvSpPr>
          <p:nvPr>
            <p:ph type="body" sz="quarter" idx="24"/>
          </p:nvPr>
        </p:nvSpPr>
        <p:spPr>
          <a:xfrm>
            <a:off x="5554806" y="1428751"/>
            <a:ext cx="6052615" cy="4328294"/>
          </a:xfrm>
        </p:spPr>
        <p:txBody>
          <a:bodyPr>
            <a:normAutofit/>
          </a:bodyPr>
          <a:lstStyle>
            <a:lvl1pPr marL="0" indent="0">
              <a:lnSpc>
                <a:spcPts val="2200"/>
              </a:lnSpc>
              <a:spcBef>
                <a:spcPts val="0"/>
              </a:spcBef>
              <a:buNone/>
              <a:defRPr sz="1600">
                <a:solidFill>
                  <a:srgbClr val="3C3C3C"/>
                </a:solidFill>
                <a:latin typeface="+mn-lt"/>
              </a:defRPr>
            </a:lvl1pPr>
            <a:lvl2pPr marL="457200" indent="0">
              <a:lnSpc>
                <a:spcPts val="2200"/>
              </a:lnSpc>
              <a:spcBef>
                <a:spcPts val="0"/>
              </a:spcBef>
              <a:buNone/>
              <a:defRPr sz="1600">
                <a:solidFill>
                  <a:srgbClr val="3C3C3C"/>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7" name="Picture Placeholder 3">
            <a:extLst>
              <a:ext uri="{FF2B5EF4-FFF2-40B4-BE49-F238E27FC236}">
                <a16:creationId xmlns:a16="http://schemas.microsoft.com/office/drawing/2014/main" id="{EB94EADA-9FD3-60BC-75DB-FA806A76330E}"/>
              </a:ext>
            </a:extLst>
          </p:cNvPr>
          <p:cNvSpPr>
            <a:spLocks noGrp="1"/>
          </p:cNvSpPr>
          <p:nvPr>
            <p:ph type="pic" sz="quarter" idx="25"/>
          </p:nvPr>
        </p:nvSpPr>
        <p:spPr>
          <a:xfrm>
            <a:off x="9145" y="0"/>
            <a:ext cx="4967287" cy="6480000"/>
          </a:xfrm>
          <a:blipFill>
            <a:blip r:embed="rId2"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2000">
                <a:solidFill>
                  <a:schemeClr val="bg1"/>
                </a:solidFill>
              </a:defRPr>
            </a:lvl1pPr>
          </a:lstStyle>
          <a:p>
            <a:endParaRPr lang="en-GB"/>
          </a:p>
        </p:txBody>
      </p:sp>
      <p:sp>
        <p:nvSpPr>
          <p:cNvPr id="8" name="Title 1">
            <a:extLst>
              <a:ext uri="{FF2B5EF4-FFF2-40B4-BE49-F238E27FC236}">
                <a16:creationId xmlns:a16="http://schemas.microsoft.com/office/drawing/2014/main" id="{03E02A46-4C0F-50A4-D05A-FE6A470B3A45}"/>
              </a:ext>
            </a:extLst>
          </p:cNvPr>
          <p:cNvSpPr>
            <a:spLocks noGrp="1"/>
          </p:cNvSpPr>
          <p:nvPr>
            <p:ph type="title"/>
          </p:nvPr>
        </p:nvSpPr>
        <p:spPr>
          <a:xfrm>
            <a:off x="5554806" y="360000"/>
            <a:ext cx="3960669" cy="603001"/>
          </a:xfrm>
        </p:spPr>
        <p:txBody>
          <a:bodyPr/>
          <a:lstStyle/>
          <a:p>
            <a:r>
              <a:rPr lang="en-US"/>
              <a:t>Click to edit</a:t>
            </a:r>
            <a:endParaRPr lang="en-GB"/>
          </a:p>
        </p:txBody>
      </p:sp>
    </p:spTree>
    <p:extLst>
      <p:ext uri="{BB962C8B-B14F-4D97-AF65-F5344CB8AC3E}">
        <p14:creationId xmlns:p14="http://schemas.microsoft.com/office/powerpoint/2010/main" val="3223488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372FBB2-CC41-E506-567B-C5C3B4205C7B}"/>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9013328E-F53D-C829-7A93-B4686E2AC4BB}"/>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6" name="Text Placeholder 2">
            <a:extLst>
              <a:ext uri="{FF2B5EF4-FFF2-40B4-BE49-F238E27FC236}">
                <a16:creationId xmlns:a16="http://schemas.microsoft.com/office/drawing/2014/main" id="{2C7A559F-815F-CB98-6C23-E1A7089D1A76}"/>
              </a:ext>
            </a:extLst>
          </p:cNvPr>
          <p:cNvSpPr>
            <a:spLocks noGrp="1"/>
          </p:cNvSpPr>
          <p:nvPr>
            <p:ph type="body" sz="quarter" idx="24"/>
          </p:nvPr>
        </p:nvSpPr>
        <p:spPr>
          <a:xfrm>
            <a:off x="5554806" y="1428751"/>
            <a:ext cx="6052615" cy="4328294"/>
          </a:xfrm>
        </p:spPr>
        <p:txBody>
          <a:bodyPr>
            <a:normAutofit/>
          </a:bodyPr>
          <a:lstStyle>
            <a:lvl1pPr marL="0" indent="0">
              <a:lnSpc>
                <a:spcPct val="100000"/>
              </a:lnSpc>
              <a:spcBef>
                <a:spcPts val="0"/>
              </a:spcBef>
              <a:buNone/>
              <a:defRPr sz="1600">
                <a:solidFill>
                  <a:srgbClr val="3C3C3C"/>
                </a:solidFill>
                <a:latin typeface="+mn-lt"/>
              </a:defRPr>
            </a:lvl1pPr>
            <a:lvl2pPr marL="457200" indent="0">
              <a:lnSpc>
                <a:spcPct val="100000"/>
              </a:lnSpc>
              <a:spcBef>
                <a:spcPts val="0"/>
              </a:spcBef>
              <a:buNone/>
              <a:defRPr sz="1600">
                <a:solidFill>
                  <a:srgbClr val="3C3C3C"/>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7" name="Picture Placeholder 3">
            <a:extLst>
              <a:ext uri="{FF2B5EF4-FFF2-40B4-BE49-F238E27FC236}">
                <a16:creationId xmlns:a16="http://schemas.microsoft.com/office/drawing/2014/main" id="{EB94EADA-9FD3-60BC-75DB-FA806A76330E}"/>
              </a:ext>
            </a:extLst>
          </p:cNvPr>
          <p:cNvSpPr>
            <a:spLocks noGrp="1"/>
          </p:cNvSpPr>
          <p:nvPr>
            <p:ph type="pic" sz="quarter" idx="25"/>
          </p:nvPr>
        </p:nvSpPr>
        <p:spPr>
          <a:xfrm>
            <a:off x="9145" y="0"/>
            <a:ext cx="4967287" cy="6480000"/>
          </a:xfrm>
          <a:blipFill>
            <a:blip r:embed="rId2"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2000">
                <a:solidFill>
                  <a:schemeClr val="bg1"/>
                </a:solidFill>
              </a:defRPr>
            </a:lvl1pPr>
          </a:lstStyle>
          <a:p>
            <a:endParaRPr lang="en-GB"/>
          </a:p>
        </p:txBody>
      </p:sp>
      <p:sp>
        <p:nvSpPr>
          <p:cNvPr id="8" name="Title 1">
            <a:extLst>
              <a:ext uri="{FF2B5EF4-FFF2-40B4-BE49-F238E27FC236}">
                <a16:creationId xmlns:a16="http://schemas.microsoft.com/office/drawing/2014/main" id="{23AC7E76-FA8C-4741-3EFB-564F68FEA63A}"/>
              </a:ext>
            </a:extLst>
          </p:cNvPr>
          <p:cNvSpPr>
            <a:spLocks noGrp="1"/>
          </p:cNvSpPr>
          <p:nvPr>
            <p:ph type="title"/>
          </p:nvPr>
        </p:nvSpPr>
        <p:spPr>
          <a:xfrm>
            <a:off x="5554806" y="360000"/>
            <a:ext cx="3960669" cy="603001"/>
          </a:xfrm>
        </p:spPr>
        <p:txBody>
          <a:bodyPr/>
          <a:lstStyle/>
          <a:p>
            <a:r>
              <a:rPr lang="en-US"/>
              <a:t>Click to edit</a:t>
            </a:r>
            <a:endParaRPr lang="en-GB"/>
          </a:p>
        </p:txBody>
      </p:sp>
    </p:spTree>
    <p:extLst>
      <p:ext uri="{BB962C8B-B14F-4D97-AF65-F5344CB8AC3E}">
        <p14:creationId xmlns:p14="http://schemas.microsoft.com/office/powerpoint/2010/main" val="264160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99EC-E076-B4C8-62CC-FC6AF3203587}"/>
              </a:ext>
            </a:extLst>
          </p:cNvPr>
          <p:cNvSpPr>
            <a:spLocks noGrp="1"/>
          </p:cNvSpPr>
          <p:nvPr>
            <p:ph type="title"/>
          </p:nvPr>
        </p:nvSpPr>
        <p:spPr>
          <a:xfrm>
            <a:off x="457201" y="360000"/>
            <a:ext cx="6367112" cy="603001"/>
          </a:xfrm>
        </p:spPr>
        <p:txBody>
          <a:bodyPr/>
          <a:lstStyle/>
          <a:p>
            <a:r>
              <a:rPr lang="en-US"/>
              <a:t>Click to edit</a:t>
            </a:r>
            <a:endParaRPr lang="en-GB"/>
          </a:p>
        </p:txBody>
      </p:sp>
      <p:sp>
        <p:nvSpPr>
          <p:cNvPr id="3" name="Footer Placeholder 2">
            <a:extLst>
              <a:ext uri="{FF2B5EF4-FFF2-40B4-BE49-F238E27FC236}">
                <a16:creationId xmlns:a16="http://schemas.microsoft.com/office/drawing/2014/main" id="{40F6EB35-D692-B6D4-DF73-247070099F0C}"/>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5FCF0FCF-6D57-AD13-A669-3B997E328369}"/>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Picture Placeholder 3">
            <a:extLst>
              <a:ext uri="{FF2B5EF4-FFF2-40B4-BE49-F238E27FC236}">
                <a16:creationId xmlns:a16="http://schemas.microsoft.com/office/drawing/2014/main" id="{11959582-AA6F-3243-3F71-478C2FCB7F39}"/>
              </a:ext>
            </a:extLst>
          </p:cNvPr>
          <p:cNvSpPr>
            <a:spLocks noGrp="1"/>
          </p:cNvSpPr>
          <p:nvPr>
            <p:ph type="pic" sz="quarter" idx="25"/>
          </p:nvPr>
        </p:nvSpPr>
        <p:spPr>
          <a:xfrm>
            <a:off x="7224713" y="0"/>
            <a:ext cx="4967287" cy="6480175"/>
          </a:xfrm>
          <a:blipFill>
            <a:blip r:embed="rId2"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2000">
                <a:solidFill>
                  <a:schemeClr val="bg1"/>
                </a:solidFill>
              </a:defRPr>
            </a:lvl1pPr>
          </a:lstStyle>
          <a:p>
            <a:endParaRPr lang="en-GB"/>
          </a:p>
        </p:txBody>
      </p:sp>
      <p:sp>
        <p:nvSpPr>
          <p:cNvPr id="7" name="Text Placeholder 2">
            <a:extLst>
              <a:ext uri="{FF2B5EF4-FFF2-40B4-BE49-F238E27FC236}">
                <a16:creationId xmlns:a16="http://schemas.microsoft.com/office/drawing/2014/main" id="{6F5392D8-32FA-10F4-F6CF-559174DB8AFF}"/>
              </a:ext>
            </a:extLst>
          </p:cNvPr>
          <p:cNvSpPr>
            <a:spLocks noGrp="1"/>
          </p:cNvSpPr>
          <p:nvPr>
            <p:ph type="body" sz="quarter" idx="24"/>
          </p:nvPr>
        </p:nvSpPr>
        <p:spPr>
          <a:xfrm>
            <a:off x="457201" y="1428751"/>
            <a:ext cx="6367111" cy="4328294"/>
          </a:xfrm>
        </p:spPr>
        <p:txBody>
          <a:bodyPr>
            <a:normAutofit/>
          </a:bodyPr>
          <a:lstStyle>
            <a:lvl1pPr marL="0" indent="0">
              <a:lnSpc>
                <a:spcPts val="2200"/>
              </a:lnSpc>
              <a:spcBef>
                <a:spcPts val="0"/>
              </a:spcBef>
              <a:buNone/>
              <a:defRPr sz="1600">
                <a:solidFill>
                  <a:srgbClr val="3C3C3C"/>
                </a:solidFill>
                <a:latin typeface="+mn-lt"/>
              </a:defRPr>
            </a:lvl1pPr>
            <a:lvl2pPr marL="457200" indent="0">
              <a:lnSpc>
                <a:spcPts val="2200"/>
              </a:lnSpc>
              <a:spcBef>
                <a:spcPts val="0"/>
              </a:spcBef>
              <a:buNone/>
              <a:defRPr sz="1800">
                <a:solidFill>
                  <a:srgbClr val="3C3C3C"/>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Tree>
    <p:extLst>
      <p:ext uri="{BB962C8B-B14F-4D97-AF65-F5344CB8AC3E}">
        <p14:creationId xmlns:p14="http://schemas.microsoft.com/office/powerpoint/2010/main" val="3029827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99EC-E076-B4C8-62CC-FC6AF3203587}"/>
              </a:ext>
            </a:extLst>
          </p:cNvPr>
          <p:cNvSpPr>
            <a:spLocks noGrp="1"/>
          </p:cNvSpPr>
          <p:nvPr>
            <p:ph type="title"/>
          </p:nvPr>
        </p:nvSpPr>
        <p:spPr>
          <a:xfrm>
            <a:off x="457201" y="360000"/>
            <a:ext cx="6367112" cy="603001"/>
          </a:xfrm>
        </p:spPr>
        <p:txBody>
          <a:bodyPr/>
          <a:lstStyle/>
          <a:p>
            <a:r>
              <a:rPr lang="en-US"/>
              <a:t>Click to edit</a:t>
            </a:r>
            <a:endParaRPr lang="en-GB"/>
          </a:p>
        </p:txBody>
      </p:sp>
      <p:sp>
        <p:nvSpPr>
          <p:cNvPr id="3" name="Footer Placeholder 2">
            <a:extLst>
              <a:ext uri="{FF2B5EF4-FFF2-40B4-BE49-F238E27FC236}">
                <a16:creationId xmlns:a16="http://schemas.microsoft.com/office/drawing/2014/main" id="{40F6EB35-D692-B6D4-DF73-247070099F0C}"/>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5FCF0FCF-6D57-AD13-A669-3B997E328369}"/>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Picture Placeholder 3">
            <a:extLst>
              <a:ext uri="{FF2B5EF4-FFF2-40B4-BE49-F238E27FC236}">
                <a16:creationId xmlns:a16="http://schemas.microsoft.com/office/drawing/2014/main" id="{11959582-AA6F-3243-3F71-478C2FCB7F39}"/>
              </a:ext>
            </a:extLst>
          </p:cNvPr>
          <p:cNvSpPr>
            <a:spLocks noGrp="1"/>
          </p:cNvSpPr>
          <p:nvPr>
            <p:ph type="pic" sz="quarter" idx="25"/>
          </p:nvPr>
        </p:nvSpPr>
        <p:spPr>
          <a:xfrm>
            <a:off x="7224713" y="0"/>
            <a:ext cx="4967287" cy="6480175"/>
          </a:xfrm>
          <a:blipFill>
            <a:blip r:embed="rId2"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2000">
                <a:solidFill>
                  <a:schemeClr val="bg1"/>
                </a:solidFill>
              </a:defRPr>
            </a:lvl1pPr>
          </a:lstStyle>
          <a:p>
            <a:endParaRPr lang="en-GB"/>
          </a:p>
        </p:txBody>
      </p:sp>
      <p:sp>
        <p:nvSpPr>
          <p:cNvPr id="7" name="Text Placeholder 2">
            <a:extLst>
              <a:ext uri="{FF2B5EF4-FFF2-40B4-BE49-F238E27FC236}">
                <a16:creationId xmlns:a16="http://schemas.microsoft.com/office/drawing/2014/main" id="{6F5392D8-32FA-10F4-F6CF-559174DB8AFF}"/>
              </a:ext>
            </a:extLst>
          </p:cNvPr>
          <p:cNvSpPr>
            <a:spLocks noGrp="1"/>
          </p:cNvSpPr>
          <p:nvPr>
            <p:ph type="body" sz="quarter" idx="24"/>
          </p:nvPr>
        </p:nvSpPr>
        <p:spPr>
          <a:xfrm>
            <a:off x="457201" y="1428751"/>
            <a:ext cx="6367111" cy="4328294"/>
          </a:xfrm>
        </p:spPr>
        <p:txBody>
          <a:bodyPr>
            <a:normAutofit/>
          </a:bodyPr>
          <a:lstStyle>
            <a:lvl1pPr marL="0" indent="0">
              <a:lnSpc>
                <a:spcPts val="2200"/>
              </a:lnSpc>
              <a:spcBef>
                <a:spcPts val="0"/>
              </a:spcBef>
              <a:buNone/>
              <a:defRPr sz="1600">
                <a:solidFill>
                  <a:srgbClr val="3C3C3C"/>
                </a:solidFill>
                <a:latin typeface="+mn-lt"/>
              </a:defRPr>
            </a:lvl1pPr>
            <a:lvl2pPr marL="457200" indent="0">
              <a:lnSpc>
                <a:spcPts val="2200"/>
              </a:lnSpc>
              <a:spcBef>
                <a:spcPts val="0"/>
              </a:spcBef>
              <a:buNone/>
              <a:defRPr sz="1800">
                <a:solidFill>
                  <a:srgbClr val="3C3C3C"/>
                </a:solidFill>
                <a:latin typeface="+mn-lt"/>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Tree>
    <p:extLst>
      <p:ext uri="{BB962C8B-B14F-4D97-AF65-F5344CB8AC3E}">
        <p14:creationId xmlns:p14="http://schemas.microsoft.com/office/powerpoint/2010/main" val="3144749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B32E-AFF4-4529-5CE7-8345F2027F78}"/>
              </a:ext>
            </a:extLst>
          </p:cNvPr>
          <p:cNvSpPr>
            <a:spLocks noGrp="1"/>
          </p:cNvSpPr>
          <p:nvPr>
            <p:ph type="title"/>
          </p:nvPr>
        </p:nvSpPr>
        <p:spPr/>
        <p:txBody>
          <a:bodyPr/>
          <a:lstStyle/>
          <a:p>
            <a:r>
              <a:rPr lang="en-US"/>
              <a:t>Click to edit</a:t>
            </a:r>
            <a:endParaRPr lang="en-GB"/>
          </a:p>
        </p:txBody>
      </p:sp>
      <p:sp>
        <p:nvSpPr>
          <p:cNvPr id="3" name="Footer Placeholder 2">
            <a:extLst>
              <a:ext uri="{FF2B5EF4-FFF2-40B4-BE49-F238E27FC236}">
                <a16:creationId xmlns:a16="http://schemas.microsoft.com/office/drawing/2014/main" id="{989E9FB8-80B7-F934-C122-5C626384815E}"/>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4B54CC1B-1959-6663-F739-E601A0FC7F92}"/>
              </a:ext>
            </a:extLst>
          </p:cNvPr>
          <p:cNvSpPr>
            <a:spLocks noGrp="1"/>
          </p:cNvSpPr>
          <p:nvPr>
            <p:ph type="sldNum" sz="quarter" idx="11"/>
          </p:nvPr>
        </p:nvSpPr>
        <p:spPr/>
        <p:txBody>
          <a:bodyPr/>
          <a:lstStyle/>
          <a:p>
            <a:fld id="{901FD323-597B-499B-82A7-61128B369A77}" type="slidenum">
              <a:rPr lang="en-GB" smtClean="0"/>
              <a:pPr/>
              <a:t>‹#›</a:t>
            </a:fld>
            <a:endParaRPr lang="en-GB"/>
          </a:p>
        </p:txBody>
      </p:sp>
    </p:spTree>
    <p:extLst>
      <p:ext uri="{BB962C8B-B14F-4D97-AF65-F5344CB8AC3E}">
        <p14:creationId xmlns:p14="http://schemas.microsoft.com/office/powerpoint/2010/main" val="306433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ver two">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7F97AD-4639-A66A-C277-2C7FE62675D6}"/>
              </a:ext>
            </a:extLst>
          </p:cNvPr>
          <p:cNvGrpSpPr/>
          <p:nvPr userDrawn="1"/>
        </p:nvGrpSpPr>
        <p:grpSpPr>
          <a:xfrm>
            <a:off x="0" y="6495118"/>
            <a:ext cx="12204000" cy="372714"/>
            <a:chOff x="-1543521" y="5098885"/>
            <a:chExt cx="14454093" cy="606166"/>
          </a:xfrm>
        </p:grpSpPr>
        <p:sp>
          <p:nvSpPr>
            <p:cNvPr id="8" name="Rectangle 7">
              <a:extLst>
                <a:ext uri="{FF2B5EF4-FFF2-40B4-BE49-F238E27FC236}">
                  <a16:creationId xmlns:a16="http://schemas.microsoft.com/office/drawing/2014/main" id="{75D763D6-3930-1EE0-A2B2-F757EEEECCBE}"/>
                </a:ext>
              </a:extLst>
            </p:cNvPr>
            <p:cNvSpPr/>
            <p:nvPr userDrawn="1"/>
          </p:nvSpPr>
          <p:spPr>
            <a:xfrm>
              <a:off x="718572" y="5102053"/>
              <a:ext cx="12192000" cy="602998"/>
            </a:xfrm>
            <a:prstGeom prst="rect">
              <a:avLst/>
            </a:prstGeom>
            <a:solidFill>
              <a:srgbClr val="302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bject 5">
              <a:extLst>
                <a:ext uri="{FF2B5EF4-FFF2-40B4-BE49-F238E27FC236}">
                  <a16:creationId xmlns:a16="http://schemas.microsoft.com/office/drawing/2014/main" id="{0DDBC101-8400-A95A-70F5-6EBE1D2A917C}"/>
                </a:ext>
              </a:extLst>
            </p:cNvPr>
            <p:cNvSpPr/>
            <p:nvPr userDrawn="1"/>
          </p:nvSpPr>
          <p:spPr>
            <a:xfrm>
              <a:off x="-1543521" y="5098885"/>
              <a:ext cx="3399204" cy="603053"/>
            </a:xfrm>
            <a:custGeom>
              <a:avLst/>
              <a:gdLst/>
              <a:ahLst/>
              <a:cxnLst/>
              <a:rect l="l" t="t" r="r" b="b"/>
              <a:pathLst>
                <a:path w="5605145" h="994409">
                  <a:moveTo>
                    <a:pt x="4571902" y="0"/>
                  </a:moveTo>
                  <a:lnTo>
                    <a:pt x="0" y="0"/>
                  </a:lnTo>
                  <a:lnTo>
                    <a:pt x="0" y="994325"/>
                  </a:lnTo>
                  <a:lnTo>
                    <a:pt x="5604970" y="994325"/>
                  </a:lnTo>
                  <a:lnTo>
                    <a:pt x="4571902" y="0"/>
                  </a:lnTo>
                  <a:close/>
                </a:path>
              </a:pathLst>
            </a:custGeom>
            <a:solidFill>
              <a:srgbClr val="00A2E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8EA05B89-DE6D-3D2E-D9A4-7F7011644CBA}"/>
              </a:ext>
            </a:extLst>
          </p:cNvPr>
          <p:cNvSpPr>
            <a:spLocks noGrp="1"/>
          </p:cNvSpPr>
          <p:nvPr>
            <p:ph type="title" hasCustomPrompt="1"/>
          </p:nvPr>
        </p:nvSpPr>
        <p:spPr/>
        <p:txBody>
          <a:bodyPr/>
          <a:lstStyle>
            <a:lvl1pPr>
              <a:defRPr>
                <a:solidFill>
                  <a:schemeClr val="bg1"/>
                </a:solidFill>
              </a:defRPr>
            </a:lvl1pPr>
          </a:lstStyle>
          <a:p>
            <a:r>
              <a:rPr lang="en-US"/>
              <a:t>CLICK TO EDIT SECTION TITLE</a:t>
            </a:r>
            <a:endParaRPr lang="en-GB"/>
          </a:p>
        </p:txBody>
      </p:sp>
      <p:sp>
        <p:nvSpPr>
          <p:cNvPr id="6" name="Footer Placeholder 2">
            <a:extLst>
              <a:ext uri="{FF2B5EF4-FFF2-40B4-BE49-F238E27FC236}">
                <a16:creationId xmlns:a16="http://schemas.microsoft.com/office/drawing/2014/main" id="{8DF85F7F-7F9F-0D6D-58B3-9DA0532FEA81}"/>
              </a:ext>
            </a:extLst>
          </p:cNvPr>
          <p:cNvSpPr>
            <a:spLocks noGrp="1"/>
          </p:cNvSpPr>
          <p:nvPr>
            <p:ph type="ftr" sz="quarter" idx="3"/>
          </p:nvPr>
        </p:nvSpPr>
        <p:spPr>
          <a:xfrm>
            <a:off x="290189" y="6513694"/>
            <a:ext cx="2811357" cy="365125"/>
          </a:xfrm>
          <a:prstGeom prst="rect">
            <a:avLst/>
          </a:prstGeom>
        </p:spPr>
        <p:txBody>
          <a:bodyPr/>
          <a:lstStyle>
            <a:lvl1pPr algn="l">
              <a:defRPr sz="1100">
                <a:solidFill>
                  <a:schemeClr val="bg1"/>
                </a:solidFill>
                <a:latin typeface="Arial" panose="020B0604020202020204" pitchFamily="34" charset="0"/>
                <a:cs typeface="Arial" panose="020B0604020202020204" pitchFamily="34" charset="0"/>
              </a:defRPr>
            </a:lvl1pPr>
          </a:lstStyle>
          <a:p>
            <a:endParaRPr lang="en-GB"/>
          </a:p>
        </p:txBody>
      </p:sp>
      <p:sp>
        <p:nvSpPr>
          <p:cNvPr id="9" name="Slide Number Placeholder 3">
            <a:extLst>
              <a:ext uri="{FF2B5EF4-FFF2-40B4-BE49-F238E27FC236}">
                <a16:creationId xmlns:a16="http://schemas.microsoft.com/office/drawing/2014/main" id="{EFB4EC91-1231-6600-8A92-2DA93BB8EFDC}"/>
              </a:ext>
            </a:extLst>
          </p:cNvPr>
          <p:cNvSpPr>
            <a:spLocks noGrp="1"/>
          </p:cNvSpPr>
          <p:nvPr>
            <p:ph type="sldNum" sz="quarter" idx="4"/>
          </p:nvPr>
        </p:nvSpPr>
        <p:spPr>
          <a:xfrm>
            <a:off x="11607421" y="6509411"/>
            <a:ext cx="475268" cy="365125"/>
          </a:xfrm>
          <a:prstGeom prst="rect">
            <a:avLst/>
          </a:prstGeom>
        </p:spPr>
        <p:txBody>
          <a:bodyPr/>
          <a:lstStyle>
            <a:lvl1pPr>
              <a:defRPr sz="1100" b="0">
                <a:solidFill>
                  <a:schemeClr val="bg1"/>
                </a:solidFill>
                <a:latin typeface="Arial" panose="020B0604020202020204" pitchFamily="34" charset="0"/>
                <a:cs typeface="Arial" panose="020B0604020202020204" pitchFamily="34" charset="0"/>
              </a:defRPr>
            </a:lvl1pPr>
          </a:lstStyle>
          <a:p>
            <a:fld id="{901FD323-597B-499B-82A7-61128B369A77}" type="slidenum">
              <a:rPr lang="en-GB" smtClean="0"/>
              <a:pPr/>
              <a:t>‹#›</a:t>
            </a:fld>
            <a:endParaRPr lang="en-GB"/>
          </a:p>
        </p:txBody>
      </p:sp>
    </p:spTree>
    <p:extLst>
      <p:ext uri="{BB962C8B-B14F-4D97-AF65-F5344CB8AC3E}">
        <p14:creationId xmlns:p14="http://schemas.microsoft.com/office/powerpoint/2010/main" val="209459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cover thre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D72CE8-38DE-0A6F-C2F9-88E5C405B393}"/>
              </a:ext>
            </a:extLst>
          </p:cNvPr>
          <p:cNvGrpSpPr/>
          <p:nvPr userDrawn="1"/>
        </p:nvGrpSpPr>
        <p:grpSpPr>
          <a:xfrm>
            <a:off x="0" y="6495118"/>
            <a:ext cx="12204000" cy="372714"/>
            <a:chOff x="-1543521" y="5098885"/>
            <a:chExt cx="14454093" cy="606166"/>
          </a:xfrm>
        </p:grpSpPr>
        <p:sp>
          <p:nvSpPr>
            <p:cNvPr id="10" name="Rectangle 9">
              <a:extLst>
                <a:ext uri="{FF2B5EF4-FFF2-40B4-BE49-F238E27FC236}">
                  <a16:creationId xmlns:a16="http://schemas.microsoft.com/office/drawing/2014/main" id="{CA5CCB82-0E2E-39A1-AD2E-46CDB7A24C35}"/>
                </a:ext>
              </a:extLst>
            </p:cNvPr>
            <p:cNvSpPr/>
            <p:nvPr userDrawn="1"/>
          </p:nvSpPr>
          <p:spPr>
            <a:xfrm>
              <a:off x="718572" y="5102053"/>
              <a:ext cx="12192000" cy="602998"/>
            </a:xfrm>
            <a:prstGeom prst="rect">
              <a:avLst/>
            </a:prstGeom>
            <a:solidFill>
              <a:srgbClr val="302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bject 5">
              <a:extLst>
                <a:ext uri="{FF2B5EF4-FFF2-40B4-BE49-F238E27FC236}">
                  <a16:creationId xmlns:a16="http://schemas.microsoft.com/office/drawing/2014/main" id="{2C80612F-1AB2-C14F-2A11-05B178FE1D1A}"/>
                </a:ext>
              </a:extLst>
            </p:cNvPr>
            <p:cNvSpPr/>
            <p:nvPr userDrawn="1"/>
          </p:nvSpPr>
          <p:spPr>
            <a:xfrm>
              <a:off x="-1543521" y="5098885"/>
              <a:ext cx="3399204" cy="603053"/>
            </a:xfrm>
            <a:custGeom>
              <a:avLst/>
              <a:gdLst/>
              <a:ahLst/>
              <a:cxnLst/>
              <a:rect l="l" t="t" r="r" b="b"/>
              <a:pathLst>
                <a:path w="5605145" h="994409">
                  <a:moveTo>
                    <a:pt x="4571902" y="0"/>
                  </a:moveTo>
                  <a:lnTo>
                    <a:pt x="0" y="0"/>
                  </a:lnTo>
                  <a:lnTo>
                    <a:pt x="0" y="994325"/>
                  </a:lnTo>
                  <a:lnTo>
                    <a:pt x="5604970" y="994325"/>
                  </a:lnTo>
                  <a:lnTo>
                    <a:pt x="4571902" y="0"/>
                  </a:lnTo>
                  <a:close/>
                </a:path>
              </a:pathLst>
            </a:custGeom>
            <a:solidFill>
              <a:srgbClr val="00A2E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8EA05B89-DE6D-3D2E-D9A4-7F7011644CBA}"/>
              </a:ext>
            </a:extLst>
          </p:cNvPr>
          <p:cNvSpPr>
            <a:spLocks noGrp="1"/>
          </p:cNvSpPr>
          <p:nvPr>
            <p:ph type="title" hasCustomPrompt="1"/>
          </p:nvPr>
        </p:nvSpPr>
        <p:spPr/>
        <p:txBody>
          <a:bodyPr/>
          <a:lstStyle>
            <a:lvl1pPr>
              <a:defRPr>
                <a:solidFill>
                  <a:schemeClr val="bg1"/>
                </a:solidFill>
              </a:defRPr>
            </a:lvl1pPr>
          </a:lstStyle>
          <a:p>
            <a:r>
              <a:rPr lang="en-US"/>
              <a:t>CLICK TO EDIT SECTION TITLE</a:t>
            </a:r>
            <a:endParaRPr lang="en-GB"/>
          </a:p>
        </p:txBody>
      </p:sp>
      <p:sp>
        <p:nvSpPr>
          <p:cNvPr id="6" name="Footer Placeholder 2">
            <a:extLst>
              <a:ext uri="{FF2B5EF4-FFF2-40B4-BE49-F238E27FC236}">
                <a16:creationId xmlns:a16="http://schemas.microsoft.com/office/drawing/2014/main" id="{8DF85F7F-7F9F-0D6D-58B3-9DA0532FEA81}"/>
              </a:ext>
            </a:extLst>
          </p:cNvPr>
          <p:cNvSpPr>
            <a:spLocks noGrp="1"/>
          </p:cNvSpPr>
          <p:nvPr>
            <p:ph type="ftr" sz="quarter" idx="3"/>
          </p:nvPr>
        </p:nvSpPr>
        <p:spPr>
          <a:xfrm>
            <a:off x="290189" y="6513694"/>
            <a:ext cx="2811357" cy="365125"/>
          </a:xfrm>
          <a:prstGeom prst="rect">
            <a:avLst/>
          </a:prstGeom>
        </p:spPr>
        <p:txBody>
          <a:bodyPr/>
          <a:lstStyle>
            <a:lvl1pPr algn="l">
              <a:defRPr sz="1100">
                <a:solidFill>
                  <a:schemeClr val="bg1"/>
                </a:solidFill>
                <a:latin typeface="Arial" panose="020B0604020202020204" pitchFamily="34" charset="0"/>
                <a:cs typeface="Arial" panose="020B0604020202020204" pitchFamily="34" charset="0"/>
              </a:defRPr>
            </a:lvl1pPr>
          </a:lstStyle>
          <a:p>
            <a:endParaRPr lang="en-GB"/>
          </a:p>
        </p:txBody>
      </p:sp>
      <p:sp>
        <p:nvSpPr>
          <p:cNvPr id="9" name="Slide Number Placeholder 3">
            <a:extLst>
              <a:ext uri="{FF2B5EF4-FFF2-40B4-BE49-F238E27FC236}">
                <a16:creationId xmlns:a16="http://schemas.microsoft.com/office/drawing/2014/main" id="{C62A5DC5-43C1-7C00-6DDE-14F548291F39}"/>
              </a:ext>
            </a:extLst>
          </p:cNvPr>
          <p:cNvSpPr>
            <a:spLocks noGrp="1"/>
          </p:cNvSpPr>
          <p:nvPr>
            <p:ph type="sldNum" sz="quarter" idx="4"/>
          </p:nvPr>
        </p:nvSpPr>
        <p:spPr>
          <a:xfrm>
            <a:off x="11607421" y="6509411"/>
            <a:ext cx="475268" cy="365125"/>
          </a:xfrm>
          <a:prstGeom prst="rect">
            <a:avLst/>
          </a:prstGeom>
        </p:spPr>
        <p:txBody>
          <a:bodyPr/>
          <a:lstStyle>
            <a:lvl1pPr>
              <a:defRPr sz="1100" b="0">
                <a:solidFill>
                  <a:schemeClr val="bg1"/>
                </a:solidFill>
                <a:latin typeface="Arial" panose="020B0604020202020204" pitchFamily="34" charset="0"/>
                <a:cs typeface="Arial" panose="020B0604020202020204" pitchFamily="34" charset="0"/>
              </a:defRPr>
            </a:lvl1pPr>
          </a:lstStyle>
          <a:p>
            <a:fld id="{901FD323-597B-499B-82A7-61128B369A77}" type="slidenum">
              <a:rPr lang="en-GB" smtClean="0"/>
              <a:pPr/>
              <a:t>‹#›</a:t>
            </a:fld>
            <a:endParaRPr lang="en-GB"/>
          </a:p>
        </p:txBody>
      </p:sp>
    </p:spTree>
    <p:extLst>
      <p:ext uri="{BB962C8B-B14F-4D97-AF65-F5344CB8AC3E}">
        <p14:creationId xmlns:p14="http://schemas.microsoft.com/office/powerpoint/2010/main" val="232453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p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5DE167E-7EEA-A849-EBCF-56531DEE251E}"/>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9D37E87-0EF2-0453-27F5-42E5B8A0DC22}"/>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Title 1">
            <a:extLst>
              <a:ext uri="{FF2B5EF4-FFF2-40B4-BE49-F238E27FC236}">
                <a16:creationId xmlns:a16="http://schemas.microsoft.com/office/drawing/2014/main" id="{E888BE2A-2DE4-9385-8E8C-419F60DF4952}"/>
              </a:ext>
            </a:extLst>
          </p:cNvPr>
          <p:cNvSpPr>
            <a:spLocks noGrp="1"/>
          </p:cNvSpPr>
          <p:nvPr>
            <p:ph type="title" hasCustomPrompt="1"/>
          </p:nvPr>
        </p:nvSpPr>
        <p:spPr>
          <a:xfrm>
            <a:off x="5497658" y="290491"/>
            <a:ext cx="3387926" cy="603001"/>
          </a:xfrm>
        </p:spPr>
        <p:txBody>
          <a:bodyPr>
            <a:noAutofit/>
          </a:bodyPr>
          <a:lstStyle>
            <a:lvl1pPr>
              <a:defRPr sz="3800" b="0">
                <a:solidFill>
                  <a:srgbClr val="00A2EA"/>
                </a:solidFill>
                <a:latin typeface="Calibri Light" panose="020F0302020204030204" pitchFamily="34" charset="0"/>
                <a:cs typeface="Calibri Light" panose="020F0302020204030204" pitchFamily="34" charset="0"/>
              </a:defRPr>
            </a:lvl1pPr>
          </a:lstStyle>
          <a:p>
            <a:r>
              <a:rPr lang="en-US"/>
              <a:t>Click to add text</a:t>
            </a:r>
            <a:endParaRPr lang="en-GB"/>
          </a:p>
        </p:txBody>
      </p:sp>
      <p:sp>
        <p:nvSpPr>
          <p:cNvPr id="6" name="Text Placeholder 2">
            <a:extLst>
              <a:ext uri="{FF2B5EF4-FFF2-40B4-BE49-F238E27FC236}">
                <a16:creationId xmlns:a16="http://schemas.microsoft.com/office/drawing/2014/main" id="{70F95656-CE4F-1F4F-19DF-22D9A9B60098}"/>
              </a:ext>
            </a:extLst>
          </p:cNvPr>
          <p:cNvSpPr>
            <a:spLocks noGrp="1"/>
          </p:cNvSpPr>
          <p:nvPr>
            <p:ph type="body" sz="quarter" idx="57"/>
          </p:nvPr>
        </p:nvSpPr>
        <p:spPr>
          <a:xfrm>
            <a:off x="6190395" y="1271826"/>
            <a:ext cx="2165425"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7" name="Text Placeholder 2">
            <a:extLst>
              <a:ext uri="{FF2B5EF4-FFF2-40B4-BE49-F238E27FC236}">
                <a16:creationId xmlns:a16="http://schemas.microsoft.com/office/drawing/2014/main" id="{9DBE7D86-047B-73D1-B04E-F5AA7920E46C}"/>
              </a:ext>
            </a:extLst>
          </p:cNvPr>
          <p:cNvSpPr>
            <a:spLocks noGrp="1"/>
          </p:cNvSpPr>
          <p:nvPr>
            <p:ph type="body" sz="quarter" idx="58" hasCustomPrompt="1"/>
          </p:nvPr>
        </p:nvSpPr>
        <p:spPr>
          <a:xfrm>
            <a:off x="5497657" y="1273589"/>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8" name="Text Placeholder 2">
            <a:extLst>
              <a:ext uri="{FF2B5EF4-FFF2-40B4-BE49-F238E27FC236}">
                <a16:creationId xmlns:a16="http://schemas.microsoft.com/office/drawing/2014/main" id="{4857A1C3-3CAD-69B3-0498-BC1FDF586FAD}"/>
              </a:ext>
            </a:extLst>
          </p:cNvPr>
          <p:cNvSpPr>
            <a:spLocks noGrp="1"/>
          </p:cNvSpPr>
          <p:nvPr>
            <p:ph type="body" sz="quarter" idx="59" hasCustomPrompt="1"/>
          </p:nvPr>
        </p:nvSpPr>
        <p:spPr>
          <a:xfrm>
            <a:off x="8718486" y="1270211"/>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9" name="Text Placeholder 2">
            <a:extLst>
              <a:ext uri="{FF2B5EF4-FFF2-40B4-BE49-F238E27FC236}">
                <a16:creationId xmlns:a16="http://schemas.microsoft.com/office/drawing/2014/main" id="{705AF00C-CA4A-F7F4-950C-329B8C5F0121}"/>
              </a:ext>
            </a:extLst>
          </p:cNvPr>
          <p:cNvSpPr>
            <a:spLocks noGrp="1"/>
          </p:cNvSpPr>
          <p:nvPr>
            <p:ph type="body" sz="quarter" idx="62"/>
          </p:nvPr>
        </p:nvSpPr>
        <p:spPr>
          <a:xfrm>
            <a:off x="9416974" y="1265553"/>
            <a:ext cx="2165425"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10" name="Text Placeholder 2">
            <a:extLst>
              <a:ext uri="{FF2B5EF4-FFF2-40B4-BE49-F238E27FC236}">
                <a16:creationId xmlns:a16="http://schemas.microsoft.com/office/drawing/2014/main" id="{CA1F8D3D-5CA3-4ADC-E952-04ED7F8B5E29}"/>
              </a:ext>
            </a:extLst>
          </p:cNvPr>
          <p:cNvSpPr>
            <a:spLocks noGrp="1"/>
          </p:cNvSpPr>
          <p:nvPr>
            <p:ph type="body" sz="quarter" idx="63"/>
          </p:nvPr>
        </p:nvSpPr>
        <p:spPr>
          <a:xfrm>
            <a:off x="6190395" y="2527370"/>
            <a:ext cx="2165425"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11" name="Text Placeholder 2">
            <a:extLst>
              <a:ext uri="{FF2B5EF4-FFF2-40B4-BE49-F238E27FC236}">
                <a16:creationId xmlns:a16="http://schemas.microsoft.com/office/drawing/2014/main" id="{1C33CC97-EF7D-3280-1488-2D44626589B6}"/>
              </a:ext>
            </a:extLst>
          </p:cNvPr>
          <p:cNvSpPr>
            <a:spLocks noGrp="1"/>
          </p:cNvSpPr>
          <p:nvPr>
            <p:ph type="body" sz="quarter" idx="64" hasCustomPrompt="1"/>
          </p:nvPr>
        </p:nvSpPr>
        <p:spPr>
          <a:xfrm>
            <a:off x="5497657" y="2529133"/>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12" name="Text Placeholder 2">
            <a:extLst>
              <a:ext uri="{FF2B5EF4-FFF2-40B4-BE49-F238E27FC236}">
                <a16:creationId xmlns:a16="http://schemas.microsoft.com/office/drawing/2014/main" id="{2FE991C6-58BE-1AF2-8F31-4F9C1BD8FC6D}"/>
              </a:ext>
            </a:extLst>
          </p:cNvPr>
          <p:cNvSpPr>
            <a:spLocks noGrp="1"/>
          </p:cNvSpPr>
          <p:nvPr>
            <p:ph type="body" sz="quarter" idx="65" hasCustomPrompt="1"/>
          </p:nvPr>
        </p:nvSpPr>
        <p:spPr>
          <a:xfrm>
            <a:off x="8718486" y="2525755"/>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13" name="Text Placeholder 2">
            <a:extLst>
              <a:ext uri="{FF2B5EF4-FFF2-40B4-BE49-F238E27FC236}">
                <a16:creationId xmlns:a16="http://schemas.microsoft.com/office/drawing/2014/main" id="{C90229D4-A884-79DF-93FA-610B87DA4530}"/>
              </a:ext>
            </a:extLst>
          </p:cNvPr>
          <p:cNvSpPr>
            <a:spLocks noGrp="1"/>
          </p:cNvSpPr>
          <p:nvPr>
            <p:ph type="body" sz="quarter" idx="66"/>
          </p:nvPr>
        </p:nvSpPr>
        <p:spPr>
          <a:xfrm>
            <a:off x="9416974" y="2521097"/>
            <a:ext cx="2165425"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14" name="Text Placeholder 2">
            <a:extLst>
              <a:ext uri="{FF2B5EF4-FFF2-40B4-BE49-F238E27FC236}">
                <a16:creationId xmlns:a16="http://schemas.microsoft.com/office/drawing/2014/main" id="{1B86ED96-7982-D185-1394-58FC7BD0ACA4}"/>
              </a:ext>
            </a:extLst>
          </p:cNvPr>
          <p:cNvSpPr>
            <a:spLocks noGrp="1"/>
          </p:cNvSpPr>
          <p:nvPr>
            <p:ph type="body" sz="quarter" idx="67"/>
          </p:nvPr>
        </p:nvSpPr>
        <p:spPr>
          <a:xfrm>
            <a:off x="6190395" y="3799315"/>
            <a:ext cx="2165425"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15" name="Text Placeholder 2">
            <a:extLst>
              <a:ext uri="{FF2B5EF4-FFF2-40B4-BE49-F238E27FC236}">
                <a16:creationId xmlns:a16="http://schemas.microsoft.com/office/drawing/2014/main" id="{5938F06D-40A2-BDBA-7E8C-721839B6889B}"/>
              </a:ext>
            </a:extLst>
          </p:cNvPr>
          <p:cNvSpPr>
            <a:spLocks noGrp="1"/>
          </p:cNvSpPr>
          <p:nvPr>
            <p:ph type="body" sz="quarter" idx="68" hasCustomPrompt="1"/>
          </p:nvPr>
        </p:nvSpPr>
        <p:spPr>
          <a:xfrm>
            <a:off x="5497657" y="3801078"/>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16" name="Text Placeholder 2">
            <a:extLst>
              <a:ext uri="{FF2B5EF4-FFF2-40B4-BE49-F238E27FC236}">
                <a16:creationId xmlns:a16="http://schemas.microsoft.com/office/drawing/2014/main" id="{F7A0C1F1-EFDE-E30B-502F-3ABD6B738A79}"/>
              </a:ext>
            </a:extLst>
          </p:cNvPr>
          <p:cNvSpPr>
            <a:spLocks noGrp="1"/>
          </p:cNvSpPr>
          <p:nvPr>
            <p:ph type="body" sz="quarter" idx="69" hasCustomPrompt="1"/>
          </p:nvPr>
        </p:nvSpPr>
        <p:spPr>
          <a:xfrm>
            <a:off x="8718486" y="3797700"/>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17" name="Text Placeholder 2">
            <a:extLst>
              <a:ext uri="{FF2B5EF4-FFF2-40B4-BE49-F238E27FC236}">
                <a16:creationId xmlns:a16="http://schemas.microsoft.com/office/drawing/2014/main" id="{CBD49C6A-7222-0429-59EE-E7B96944DE9D}"/>
              </a:ext>
            </a:extLst>
          </p:cNvPr>
          <p:cNvSpPr>
            <a:spLocks noGrp="1"/>
          </p:cNvSpPr>
          <p:nvPr>
            <p:ph type="body" sz="quarter" idx="70"/>
          </p:nvPr>
        </p:nvSpPr>
        <p:spPr>
          <a:xfrm>
            <a:off x="9416974" y="3803675"/>
            <a:ext cx="2165425"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18" name="Text Placeholder 2">
            <a:extLst>
              <a:ext uri="{FF2B5EF4-FFF2-40B4-BE49-F238E27FC236}">
                <a16:creationId xmlns:a16="http://schemas.microsoft.com/office/drawing/2014/main" id="{9A09B9D0-0556-4753-FB64-4AA8F0CEA2BE}"/>
              </a:ext>
            </a:extLst>
          </p:cNvPr>
          <p:cNvSpPr>
            <a:spLocks noGrp="1"/>
          </p:cNvSpPr>
          <p:nvPr>
            <p:ph type="body" sz="quarter" idx="71"/>
          </p:nvPr>
        </p:nvSpPr>
        <p:spPr>
          <a:xfrm>
            <a:off x="6190395" y="5085467"/>
            <a:ext cx="2165425"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19" name="Text Placeholder 2">
            <a:extLst>
              <a:ext uri="{FF2B5EF4-FFF2-40B4-BE49-F238E27FC236}">
                <a16:creationId xmlns:a16="http://schemas.microsoft.com/office/drawing/2014/main" id="{EC599527-E93B-BDE2-93EE-8DA96BFAA2BB}"/>
              </a:ext>
            </a:extLst>
          </p:cNvPr>
          <p:cNvSpPr>
            <a:spLocks noGrp="1"/>
          </p:cNvSpPr>
          <p:nvPr>
            <p:ph type="body" sz="quarter" idx="72" hasCustomPrompt="1"/>
          </p:nvPr>
        </p:nvSpPr>
        <p:spPr>
          <a:xfrm>
            <a:off x="5497657" y="5087230"/>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20" name="Text Placeholder 2">
            <a:extLst>
              <a:ext uri="{FF2B5EF4-FFF2-40B4-BE49-F238E27FC236}">
                <a16:creationId xmlns:a16="http://schemas.microsoft.com/office/drawing/2014/main" id="{2F9F3888-BC6A-14BC-640A-0EE6125854ED}"/>
              </a:ext>
            </a:extLst>
          </p:cNvPr>
          <p:cNvSpPr>
            <a:spLocks noGrp="1"/>
          </p:cNvSpPr>
          <p:nvPr>
            <p:ph type="body" sz="quarter" idx="73" hasCustomPrompt="1"/>
          </p:nvPr>
        </p:nvSpPr>
        <p:spPr>
          <a:xfrm>
            <a:off x="8718486" y="5083852"/>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21" name="Text Placeholder 2">
            <a:extLst>
              <a:ext uri="{FF2B5EF4-FFF2-40B4-BE49-F238E27FC236}">
                <a16:creationId xmlns:a16="http://schemas.microsoft.com/office/drawing/2014/main" id="{55723D72-AB2A-91DD-6CB2-AF668AA48E1D}"/>
              </a:ext>
            </a:extLst>
          </p:cNvPr>
          <p:cNvSpPr>
            <a:spLocks noGrp="1"/>
          </p:cNvSpPr>
          <p:nvPr>
            <p:ph type="body" sz="quarter" idx="74"/>
          </p:nvPr>
        </p:nvSpPr>
        <p:spPr>
          <a:xfrm>
            <a:off x="9416974" y="5089827"/>
            <a:ext cx="2165425"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22" name="Picture Placeholder 3">
            <a:extLst>
              <a:ext uri="{FF2B5EF4-FFF2-40B4-BE49-F238E27FC236}">
                <a16:creationId xmlns:a16="http://schemas.microsoft.com/office/drawing/2014/main" id="{793D3D8C-9A71-252C-F4B0-97066230DEF5}"/>
              </a:ext>
            </a:extLst>
          </p:cNvPr>
          <p:cNvSpPr>
            <a:spLocks noGrp="1"/>
          </p:cNvSpPr>
          <p:nvPr>
            <p:ph type="pic" sz="quarter" idx="25"/>
          </p:nvPr>
        </p:nvSpPr>
        <p:spPr>
          <a:xfrm>
            <a:off x="9145" y="0"/>
            <a:ext cx="4967287" cy="6489525"/>
          </a:xfr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a:normAutofit/>
          </a:bodyPr>
          <a:lstStyle>
            <a:lvl1pPr marL="0" indent="0">
              <a:buNone/>
              <a:defRPr sz="2000">
                <a:solidFill>
                  <a:schemeClr val="bg1"/>
                </a:solidFill>
              </a:defRPr>
            </a:lvl1pPr>
          </a:lstStyle>
          <a:p>
            <a:endParaRPr lang="en-GB"/>
          </a:p>
        </p:txBody>
      </p:sp>
    </p:spTree>
    <p:extLst>
      <p:ext uri="{BB962C8B-B14F-4D97-AF65-F5344CB8AC3E}">
        <p14:creationId xmlns:p14="http://schemas.microsoft.com/office/powerpoint/2010/main" val="99503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34EB-EC07-5880-9AD5-DF3627FB8BA4}"/>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279510D4-21C4-6CEE-4E5E-94A9A2B151A5}"/>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928AE1C-CA0A-BCC8-1968-64052B0DC9ED}"/>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5" name="Text Placeholder 2">
            <a:extLst>
              <a:ext uri="{FF2B5EF4-FFF2-40B4-BE49-F238E27FC236}">
                <a16:creationId xmlns:a16="http://schemas.microsoft.com/office/drawing/2014/main" id="{9B75BD86-D151-414F-0830-B12CBDC72B84}"/>
              </a:ext>
            </a:extLst>
          </p:cNvPr>
          <p:cNvSpPr>
            <a:spLocks noGrp="1"/>
          </p:cNvSpPr>
          <p:nvPr>
            <p:ph type="body" sz="quarter" idx="42" hasCustomPrompt="1"/>
          </p:nvPr>
        </p:nvSpPr>
        <p:spPr>
          <a:xfrm>
            <a:off x="740462" y="4135199"/>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6" name="Text Placeholder 2">
            <a:extLst>
              <a:ext uri="{FF2B5EF4-FFF2-40B4-BE49-F238E27FC236}">
                <a16:creationId xmlns:a16="http://schemas.microsoft.com/office/drawing/2014/main" id="{29F1BC5D-5D86-4315-D398-A28ECEBDAC9B}"/>
              </a:ext>
            </a:extLst>
          </p:cNvPr>
          <p:cNvSpPr>
            <a:spLocks noGrp="1"/>
          </p:cNvSpPr>
          <p:nvPr>
            <p:ph type="body" sz="quarter" idx="48" hasCustomPrompt="1"/>
          </p:nvPr>
        </p:nvSpPr>
        <p:spPr>
          <a:xfrm>
            <a:off x="3504091" y="4131821"/>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7" name="Text Placeholder 2">
            <a:extLst>
              <a:ext uri="{FF2B5EF4-FFF2-40B4-BE49-F238E27FC236}">
                <a16:creationId xmlns:a16="http://schemas.microsoft.com/office/drawing/2014/main" id="{3068AC7F-B47B-7473-201E-7669E4BAAEEC}"/>
              </a:ext>
            </a:extLst>
          </p:cNvPr>
          <p:cNvSpPr>
            <a:spLocks noGrp="1"/>
          </p:cNvSpPr>
          <p:nvPr>
            <p:ph type="body" sz="quarter" idx="50" hasCustomPrompt="1"/>
          </p:nvPr>
        </p:nvSpPr>
        <p:spPr>
          <a:xfrm>
            <a:off x="9026039" y="4135199"/>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8" name="Text Placeholder 2">
            <a:extLst>
              <a:ext uri="{FF2B5EF4-FFF2-40B4-BE49-F238E27FC236}">
                <a16:creationId xmlns:a16="http://schemas.microsoft.com/office/drawing/2014/main" id="{6632CA29-F3E4-AB98-3A3C-C66C036DC806}"/>
              </a:ext>
            </a:extLst>
          </p:cNvPr>
          <p:cNvSpPr>
            <a:spLocks noGrp="1"/>
          </p:cNvSpPr>
          <p:nvPr>
            <p:ph type="body" sz="quarter" idx="52" hasCustomPrompt="1"/>
          </p:nvPr>
        </p:nvSpPr>
        <p:spPr>
          <a:xfrm>
            <a:off x="6265065" y="4135199"/>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9" name="Text Placeholder 2">
            <a:extLst>
              <a:ext uri="{FF2B5EF4-FFF2-40B4-BE49-F238E27FC236}">
                <a16:creationId xmlns:a16="http://schemas.microsoft.com/office/drawing/2014/main" id="{DF39B335-D99B-9131-F050-E15BFE3EF92C}"/>
              </a:ext>
            </a:extLst>
          </p:cNvPr>
          <p:cNvSpPr>
            <a:spLocks noGrp="1"/>
          </p:cNvSpPr>
          <p:nvPr>
            <p:ph type="body" sz="quarter" idx="57"/>
          </p:nvPr>
        </p:nvSpPr>
        <p:spPr>
          <a:xfrm>
            <a:off x="1433201" y="1941992"/>
            <a:ext cx="1786814"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10" name="Text Placeholder 2">
            <a:extLst>
              <a:ext uri="{FF2B5EF4-FFF2-40B4-BE49-F238E27FC236}">
                <a16:creationId xmlns:a16="http://schemas.microsoft.com/office/drawing/2014/main" id="{814CF5CD-B200-6B24-7665-8685719616AD}"/>
              </a:ext>
            </a:extLst>
          </p:cNvPr>
          <p:cNvSpPr>
            <a:spLocks noGrp="1"/>
          </p:cNvSpPr>
          <p:nvPr>
            <p:ph type="body" sz="quarter" idx="58" hasCustomPrompt="1"/>
          </p:nvPr>
        </p:nvSpPr>
        <p:spPr>
          <a:xfrm>
            <a:off x="740462" y="1955496"/>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11" name="Text Placeholder 2">
            <a:extLst>
              <a:ext uri="{FF2B5EF4-FFF2-40B4-BE49-F238E27FC236}">
                <a16:creationId xmlns:a16="http://schemas.microsoft.com/office/drawing/2014/main" id="{D24A765D-89D7-B8D9-1651-D748A2228F64}"/>
              </a:ext>
            </a:extLst>
          </p:cNvPr>
          <p:cNvSpPr>
            <a:spLocks noGrp="1"/>
          </p:cNvSpPr>
          <p:nvPr>
            <p:ph type="body" sz="quarter" idx="59" hasCustomPrompt="1"/>
          </p:nvPr>
        </p:nvSpPr>
        <p:spPr>
          <a:xfrm>
            <a:off x="3504091" y="1952118"/>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12" name="Text Placeholder 2">
            <a:extLst>
              <a:ext uri="{FF2B5EF4-FFF2-40B4-BE49-F238E27FC236}">
                <a16:creationId xmlns:a16="http://schemas.microsoft.com/office/drawing/2014/main" id="{04293679-4DAB-6FF8-35B7-D43B6F061096}"/>
              </a:ext>
            </a:extLst>
          </p:cNvPr>
          <p:cNvSpPr>
            <a:spLocks noGrp="1"/>
          </p:cNvSpPr>
          <p:nvPr>
            <p:ph type="body" sz="quarter" idx="60" hasCustomPrompt="1"/>
          </p:nvPr>
        </p:nvSpPr>
        <p:spPr>
          <a:xfrm>
            <a:off x="9026039" y="1955496"/>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13" name="Text Placeholder 2">
            <a:extLst>
              <a:ext uri="{FF2B5EF4-FFF2-40B4-BE49-F238E27FC236}">
                <a16:creationId xmlns:a16="http://schemas.microsoft.com/office/drawing/2014/main" id="{D07F358E-DA62-E43D-DEBF-433A027C5A52}"/>
              </a:ext>
            </a:extLst>
          </p:cNvPr>
          <p:cNvSpPr>
            <a:spLocks noGrp="1"/>
          </p:cNvSpPr>
          <p:nvPr>
            <p:ph type="body" sz="quarter" idx="61" hasCustomPrompt="1"/>
          </p:nvPr>
        </p:nvSpPr>
        <p:spPr>
          <a:xfrm>
            <a:off x="6265065" y="1955496"/>
            <a:ext cx="692739" cy="487365"/>
          </a:xfrm>
        </p:spPr>
        <p:txBody>
          <a:bodyPr>
            <a:noAutofit/>
          </a:bodyPr>
          <a:lstStyle>
            <a:lvl1pPr marL="0" indent="0">
              <a:spcBef>
                <a:spcPts val="0"/>
              </a:spcBef>
              <a:buNone/>
              <a:defRPr sz="2800">
                <a:solidFill>
                  <a:srgbClr val="00A2EA"/>
                </a:solidFill>
                <a:latin typeface="+mj-lt"/>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a:t>
            </a:r>
            <a:endParaRPr lang="en-GB"/>
          </a:p>
        </p:txBody>
      </p:sp>
      <p:sp>
        <p:nvSpPr>
          <p:cNvPr id="14" name="Text Placeholder 2">
            <a:extLst>
              <a:ext uri="{FF2B5EF4-FFF2-40B4-BE49-F238E27FC236}">
                <a16:creationId xmlns:a16="http://schemas.microsoft.com/office/drawing/2014/main" id="{785D7F52-A420-3B13-6964-EED67D4BEE92}"/>
              </a:ext>
            </a:extLst>
          </p:cNvPr>
          <p:cNvSpPr>
            <a:spLocks noGrp="1"/>
          </p:cNvSpPr>
          <p:nvPr>
            <p:ph type="body" sz="quarter" idx="62"/>
          </p:nvPr>
        </p:nvSpPr>
        <p:spPr>
          <a:xfrm>
            <a:off x="4193055" y="1935719"/>
            <a:ext cx="1786814"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15" name="Text Placeholder 2">
            <a:extLst>
              <a:ext uri="{FF2B5EF4-FFF2-40B4-BE49-F238E27FC236}">
                <a16:creationId xmlns:a16="http://schemas.microsoft.com/office/drawing/2014/main" id="{6315AEBB-F315-9CED-4BA8-E6916FC24519}"/>
              </a:ext>
            </a:extLst>
          </p:cNvPr>
          <p:cNvSpPr>
            <a:spLocks noGrp="1"/>
          </p:cNvSpPr>
          <p:nvPr>
            <p:ph type="body" sz="quarter" idx="63"/>
          </p:nvPr>
        </p:nvSpPr>
        <p:spPr>
          <a:xfrm>
            <a:off x="6958609" y="1938650"/>
            <a:ext cx="1786814"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16" name="Text Placeholder 2">
            <a:extLst>
              <a:ext uri="{FF2B5EF4-FFF2-40B4-BE49-F238E27FC236}">
                <a16:creationId xmlns:a16="http://schemas.microsoft.com/office/drawing/2014/main" id="{4E17DD93-4B06-8B93-FF3D-F32D3526C05D}"/>
              </a:ext>
            </a:extLst>
          </p:cNvPr>
          <p:cNvSpPr>
            <a:spLocks noGrp="1"/>
          </p:cNvSpPr>
          <p:nvPr>
            <p:ph type="body" sz="quarter" idx="64"/>
          </p:nvPr>
        </p:nvSpPr>
        <p:spPr>
          <a:xfrm>
            <a:off x="9718463" y="1932377"/>
            <a:ext cx="1786814"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17" name="Text Placeholder 2">
            <a:extLst>
              <a:ext uri="{FF2B5EF4-FFF2-40B4-BE49-F238E27FC236}">
                <a16:creationId xmlns:a16="http://schemas.microsoft.com/office/drawing/2014/main" id="{59AC3141-A75C-137A-0965-0DC6112BACFC}"/>
              </a:ext>
            </a:extLst>
          </p:cNvPr>
          <p:cNvSpPr>
            <a:spLocks noGrp="1"/>
          </p:cNvSpPr>
          <p:nvPr>
            <p:ph type="body" sz="quarter" idx="65"/>
          </p:nvPr>
        </p:nvSpPr>
        <p:spPr>
          <a:xfrm>
            <a:off x="1436976" y="4129338"/>
            <a:ext cx="1786814"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18" name="Text Placeholder 2">
            <a:extLst>
              <a:ext uri="{FF2B5EF4-FFF2-40B4-BE49-F238E27FC236}">
                <a16:creationId xmlns:a16="http://schemas.microsoft.com/office/drawing/2014/main" id="{BCF17D6E-579C-05F9-4A43-C45BA634761C}"/>
              </a:ext>
            </a:extLst>
          </p:cNvPr>
          <p:cNvSpPr>
            <a:spLocks noGrp="1"/>
          </p:cNvSpPr>
          <p:nvPr>
            <p:ph type="body" sz="quarter" idx="66"/>
          </p:nvPr>
        </p:nvSpPr>
        <p:spPr>
          <a:xfrm>
            <a:off x="4196830" y="4123065"/>
            <a:ext cx="1786814"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19" name="Text Placeholder 2">
            <a:extLst>
              <a:ext uri="{FF2B5EF4-FFF2-40B4-BE49-F238E27FC236}">
                <a16:creationId xmlns:a16="http://schemas.microsoft.com/office/drawing/2014/main" id="{EE5C1DCC-591F-C9BB-8A69-6546D8905FAC}"/>
              </a:ext>
            </a:extLst>
          </p:cNvPr>
          <p:cNvSpPr>
            <a:spLocks noGrp="1"/>
          </p:cNvSpPr>
          <p:nvPr>
            <p:ph type="body" sz="quarter" idx="67"/>
          </p:nvPr>
        </p:nvSpPr>
        <p:spPr>
          <a:xfrm>
            <a:off x="6949515" y="4127380"/>
            <a:ext cx="1786814"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
        <p:nvSpPr>
          <p:cNvPr id="20" name="Text Placeholder 2">
            <a:extLst>
              <a:ext uri="{FF2B5EF4-FFF2-40B4-BE49-F238E27FC236}">
                <a16:creationId xmlns:a16="http://schemas.microsoft.com/office/drawing/2014/main" id="{E7EF2441-C272-1364-5F3D-42C098F7E3D9}"/>
              </a:ext>
            </a:extLst>
          </p:cNvPr>
          <p:cNvSpPr>
            <a:spLocks noGrp="1"/>
          </p:cNvSpPr>
          <p:nvPr>
            <p:ph type="body" sz="quarter" idx="68"/>
          </p:nvPr>
        </p:nvSpPr>
        <p:spPr>
          <a:xfrm>
            <a:off x="9709369" y="4121107"/>
            <a:ext cx="1786814" cy="1007816"/>
          </a:xfrm>
        </p:spPr>
        <p:txBody>
          <a:bodyPr>
            <a:noAutofit/>
          </a:bodyPr>
          <a:lstStyle>
            <a:lvl1pPr marL="0" indent="0">
              <a:lnSpc>
                <a:spcPts val="2200"/>
              </a:lnSpc>
              <a:spcBef>
                <a:spcPts val="0"/>
              </a:spcBef>
              <a:buNone/>
              <a:defRPr sz="1400">
                <a:solidFill>
                  <a:srgbClr val="3C3C3C"/>
                </a:solidFill>
                <a:latin typeface="Arial" panose="020B0604020202020204" pitchFamily="34" charset="0"/>
                <a:cs typeface="Arial" panose="020B0604020202020204" pitchFamily="34" charset="0"/>
              </a:defRPr>
            </a:lvl1pPr>
            <a:lvl2pPr marL="457200" indent="0">
              <a:buNone/>
              <a:defRPr>
                <a:solidFill>
                  <a:srgbClr val="3C3C3C"/>
                </a:solidFill>
              </a:defRPr>
            </a:lvl2pPr>
            <a:lvl3pPr>
              <a:defRPr>
                <a:solidFill>
                  <a:srgbClr val="3C3C3C"/>
                </a:solidFill>
              </a:defRPr>
            </a:lvl3pPr>
            <a:lvl4pPr>
              <a:defRPr>
                <a:solidFill>
                  <a:srgbClr val="3C3C3C"/>
                </a:solidFill>
              </a:defRPr>
            </a:lvl4pPr>
            <a:lvl5pPr>
              <a:defRPr>
                <a:solidFill>
                  <a:srgbClr val="3C3C3C"/>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to edit</a:t>
            </a:r>
            <a:endParaRPr lang="en-GB"/>
          </a:p>
          <a:p>
            <a:pPr lvl="0"/>
            <a:endParaRPr lang="en-GB"/>
          </a:p>
        </p:txBody>
      </p:sp>
    </p:spTree>
    <p:extLst>
      <p:ext uri="{BB962C8B-B14F-4D97-AF65-F5344CB8AC3E}">
        <p14:creationId xmlns:p14="http://schemas.microsoft.com/office/powerpoint/2010/main" val="360026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67C9-0716-3A79-3BBF-5A64AE9637EC}"/>
              </a:ext>
            </a:extLst>
          </p:cNvPr>
          <p:cNvSpPr>
            <a:spLocks noGrp="1"/>
          </p:cNvSpPr>
          <p:nvPr>
            <p:ph type="title"/>
          </p:nvPr>
        </p:nvSpPr>
        <p:spPr>
          <a:xfrm>
            <a:off x="1411489" y="290491"/>
            <a:ext cx="6907563" cy="603001"/>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5248790-4A4B-BDA4-0DC2-CDFB97D0D7FB}"/>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88FB60E1-6939-C910-E9A9-78B066ADC367}"/>
              </a:ext>
            </a:extLst>
          </p:cNvPr>
          <p:cNvSpPr>
            <a:spLocks noGrp="1"/>
          </p:cNvSpPr>
          <p:nvPr>
            <p:ph type="sldNum" sz="quarter" idx="11"/>
          </p:nvPr>
        </p:nvSpPr>
        <p:spPr/>
        <p:txBody>
          <a:bodyPr/>
          <a:lstStyle/>
          <a:p>
            <a:fld id="{901FD323-597B-499B-82A7-61128B369A77}" type="slidenum">
              <a:rPr lang="en-GB" smtClean="0"/>
              <a:pPr/>
              <a:t>‹#›</a:t>
            </a:fld>
            <a:endParaRPr lang="en-GB"/>
          </a:p>
        </p:txBody>
      </p:sp>
      <p:sp>
        <p:nvSpPr>
          <p:cNvPr id="8" name="Text Placeholder 2">
            <a:extLst>
              <a:ext uri="{FF2B5EF4-FFF2-40B4-BE49-F238E27FC236}">
                <a16:creationId xmlns:a16="http://schemas.microsoft.com/office/drawing/2014/main" id="{45FDE994-AAD2-6352-AAC0-619F5D959B5F}"/>
              </a:ext>
            </a:extLst>
          </p:cNvPr>
          <p:cNvSpPr>
            <a:spLocks noGrp="1"/>
          </p:cNvSpPr>
          <p:nvPr>
            <p:ph type="body" sz="quarter" idx="23"/>
          </p:nvPr>
        </p:nvSpPr>
        <p:spPr>
          <a:xfrm>
            <a:off x="1411489" y="1390650"/>
            <a:ext cx="9367215" cy="843217"/>
          </a:xfrm>
        </p:spPr>
        <p:txBody>
          <a:bodyPr>
            <a:normAutofit/>
          </a:bodyPr>
          <a:lstStyle>
            <a:lvl1pPr marL="0" indent="0">
              <a:lnSpc>
                <a:spcPts val="2200"/>
              </a:lnSpc>
              <a:spcBef>
                <a:spcPts val="0"/>
              </a:spcBef>
              <a:buNone/>
              <a:defRPr sz="1400">
                <a:solidFill>
                  <a:schemeClr val="bg1"/>
                </a:solidFill>
                <a:latin typeface="Arial" panose="020B0604020202020204" pitchFamily="34" charset="0"/>
                <a:cs typeface="Arial" panose="020B0604020202020204" pitchFamily="34" charset="0"/>
              </a:defRPr>
            </a:lvl1pPr>
            <a:lvl2pPr marL="457200" indent="0">
              <a:lnSpc>
                <a:spcPts val="2200"/>
              </a:lnSpc>
              <a:spcBef>
                <a:spcPts val="0"/>
              </a:spcBef>
              <a:buNone/>
              <a:defRPr sz="1400">
                <a:solidFill>
                  <a:schemeClr val="bg1"/>
                </a:solidFill>
                <a:latin typeface="Arial" panose="020B0604020202020204" pitchFamily="34" charset="0"/>
                <a:cs typeface="Arial" panose="020B0604020202020204" pitchFamily="34" charset="0"/>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9" name="object 8">
            <a:extLst>
              <a:ext uri="{FF2B5EF4-FFF2-40B4-BE49-F238E27FC236}">
                <a16:creationId xmlns:a16="http://schemas.microsoft.com/office/drawing/2014/main" id="{E3F6331B-86A6-6077-F6EE-5FB94ED0782E}"/>
              </a:ext>
            </a:extLst>
          </p:cNvPr>
          <p:cNvSpPr/>
          <p:nvPr userDrawn="1"/>
        </p:nvSpPr>
        <p:spPr>
          <a:xfrm>
            <a:off x="0" y="25520"/>
            <a:ext cx="1167982" cy="2330210"/>
          </a:xfrm>
          <a:custGeom>
            <a:avLst/>
            <a:gdLst/>
            <a:ahLst/>
            <a:cxnLst/>
            <a:rect l="l" t="t" r="r" b="b"/>
            <a:pathLst>
              <a:path w="2706370" h="5399405">
                <a:moveTo>
                  <a:pt x="0" y="0"/>
                </a:moveTo>
                <a:lnTo>
                  <a:pt x="0" y="1443652"/>
                </a:lnTo>
                <a:lnTo>
                  <a:pt x="1247407" y="2688713"/>
                </a:lnTo>
                <a:lnTo>
                  <a:pt x="1247407" y="2694577"/>
                </a:lnTo>
                <a:lnTo>
                  <a:pt x="0" y="3939178"/>
                </a:lnTo>
                <a:lnTo>
                  <a:pt x="0" y="5399196"/>
                </a:lnTo>
                <a:lnTo>
                  <a:pt x="1250297" y="4149423"/>
                </a:lnTo>
                <a:lnTo>
                  <a:pt x="1250297" y="4143538"/>
                </a:lnTo>
                <a:lnTo>
                  <a:pt x="2705938" y="2689247"/>
                </a:lnTo>
                <a:lnTo>
                  <a:pt x="1250297" y="1234161"/>
                </a:lnTo>
                <a:lnTo>
                  <a:pt x="0" y="0"/>
                </a:lnTo>
                <a:close/>
              </a:path>
            </a:pathLst>
          </a:custGeom>
          <a:solidFill>
            <a:schemeClr val="bg1"/>
          </a:solidFill>
        </p:spPr>
        <p:txBody>
          <a:bodyPr wrap="square" lIns="0" tIns="0" rIns="0" bIns="0" rtlCol="0"/>
          <a:lstStyle/>
          <a:p>
            <a:endParaRPr>
              <a:solidFill>
                <a:srgbClr val="FF5E01"/>
              </a:solidFill>
            </a:endParaRPr>
          </a:p>
        </p:txBody>
      </p:sp>
      <p:sp>
        <p:nvSpPr>
          <p:cNvPr id="10" name="Text Placeholder 2">
            <a:extLst>
              <a:ext uri="{FF2B5EF4-FFF2-40B4-BE49-F238E27FC236}">
                <a16:creationId xmlns:a16="http://schemas.microsoft.com/office/drawing/2014/main" id="{79F00DC7-1BF1-CA35-83E8-ABBB56C04EB8}"/>
              </a:ext>
            </a:extLst>
          </p:cNvPr>
          <p:cNvSpPr>
            <a:spLocks noGrp="1"/>
          </p:cNvSpPr>
          <p:nvPr>
            <p:ph type="body" sz="quarter" idx="24"/>
          </p:nvPr>
        </p:nvSpPr>
        <p:spPr>
          <a:xfrm>
            <a:off x="1411489" y="2500063"/>
            <a:ext cx="4474960" cy="3256981"/>
          </a:xfrm>
        </p:spPr>
        <p:txBody>
          <a:bodyPr>
            <a:normAutofit/>
          </a:bodyPr>
          <a:lstStyle>
            <a:lvl1pPr marL="0" indent="0">
              <a:lnSpc>
                <a:spcPts val="2200"/>
              </a:lnSpc>
              <a:spcBef>
                <a:spcPts val="0"/>
              </a:spcBef>
              <a:buNone/>
              <a:defRPr sz="1400">
                <a:solidFill>
                  <a:schemeClr val="bg1"/>
                </a:solidFill>
              </a:defRPr>
            </a:lvl1pPr>
            <a:lvl2pPr marL="457200" indent="0">
              <a:lnSpc>
                <a:spcPts val="2200"/>
              </a:lnSpc>
              <a:spcBef>
                <a:spcPts val="0"/>
              </a:spcBef>
              <a:buNone/>
              <a:defRPr sz="1400">
                <a:solidFill>
                  <a:schemeClr val="bg1"/>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
        <p:nvSpPr>
          <p:cNvPr id="11" name="Text Placeholder 2">
            <a:extLst>
              <a:ext uri="{FF2B5EF4-FFF2-40B4-BE49-F238E27FC236}">
                <a16:creationId xmlns:a16="http://schemas.microsoft.com/office/drawing/2014/main" id="{9EF7322A-674D-E741-7243-61DF5355407C}"/>
              </a:ext>
            </a:extLst>
          </p:cNvPr>
          <p:cNvSpPr>
            <a:spLocks noGrp="1"/>
          </p:cNvSpPr>
          <p:nvPr>
            <p:ph type="body" sz="quarter" idx="25"/>
          </p:nvPr>
        </p:nvSpPr>
        <p:spPr>
          <a:xfrm>
            <a:off x="6305551" y="2496423"/>
            <a:ext cx="4473153" cy="3256981"/>
          </a:xfrm>
        </p:spPr>
        <p:txBody>
          <a:bodyPr>
            <a:normAutofit/>
          </a:bodyPr>
          <a:lstStyle>
            <a:lvl1pPr marL="0" indent="0">
              <a:lnSpc>
                <a:spcPts val="2200"/>
              </a:lnSpc>
              <a:spcBef>
                <a:spcPts val="0"/>
              </a:spcBef>
              <a:buNone/>
              <a:defRPr sz="1400">
                <a:solidFill>
                  <a:schemeClr val="bg1"/>
                </a:solidFill>
              </a:defRPr>
            </a:lvl1pPr>
            <a:lvl2pPr marL="457200" indent="0">
              <a:lnSpc>
                <a:spcPts val="2200"/>
              </a:lnSpc>
              <a:spcBef>
                <a:spcPts val="0"/>
              </a:spcBef>
              <a:buNone/>
              <a:defRPr sz="1400">
                <a:solidFill>
                  <a:schemeClr val="bg1"/>
                </a:solidFill>
              </a:defRPr>
            </a:lvl2pPr>
            <a:lvl3pPr>
              <a:defRPr>
                <a:solidFill>
                  <a:srgbClr val="3C3C3C"/>
                </a:solidFill>
              </a:defRPr>
            </a:lvl3pPr>
            <a:lvl4pPr>
              <a:defRPr>
                <a:solidFill>
                  <a:srgbClr val="3C3C3C"/>
                </a:solidFill>
              </a:defRPr>
            </a:lvl4pPr>
            <a:lvl5pPr>
              <a:defRPr>
                <a:solidFill>
                  <a:srgbClr val="3C3C3C"/>
                </a:solidFill>
              </a:defRPr>
            </a:lvl5pPr>
          </a:lstStyle>
          <a:p>
            <a:pPr lvl="0"/>
            <a:r>
              <a:rPr lang="en-US"/>
              <a:t>Click to edit</a:t>
            </a:r>
          </a:p>
          <a:p>
            <a:pPr lvl="1"/>
            <a:endParaRPr lang="en-GB"/>
          </a:p>
        </p:txBody>
      </p:sp>
    </p:spTree>
    <p:extLst>
      <p:ext uri="{BB962C8B-B14F-4D97-AF65-F5344CB8AC3E}">
        <p14:creationId xmlns:p14="http://schemas.microsoft.com/office/powerpoint/2010/main" val="3230102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0.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slideLayout" Target="../slideLayouts/slideLayout32.xml"/><Relationship Id="rId7" Type="http://schemas.openxmlformats.org/officeDocument/2006/relationships/theme" Target="../theme/theme8.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9.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38.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8.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6D0CF2-E151-20F4-328C-988D01A603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3382AA-C347-5C96-A5F3-2C21722181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899D69-30E2-06D3-434A-94F938116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3745304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800" kern="1200">
          <a:solidFill>
            <a:srgbClr val="3C3C3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2519C4-EC51-328E-0C07-F52B62BFAA7A}"/>
              </a:ext>
            </a:extLst>
          </p:cNvPr>
          <p:cNvSpPr>
            <a:spLocks noGrp="1"/>
          </p:cNvSpPr>
          <p:nvPr>
            <p:ph type="title"/>
          </p:nvPr>
        </p:nvSpPr>
        <p:spPr>
          <a:xfrm>
            <a:off x="1380467" y="1928116"/>
            <a:ext cx="6530163" cy="2548196"/>
          </a:xfrm>
          <a:prstGeom prst="rect">
            <a:avLst/>
          </a:prstGeom>
        </p:spPr>
        <p:txBody>
          <a:bodyPr vert="horz" lIns="91440" tIns="45720" rIns="91440" bIns="45720" rtlCol="0" anchor="ctr">
            <a:noAutofit/>
          </a:bodyPr>
          <a:lstStyle/>
          <a:p>
            <a:r>
              <a:rPr lang="en-US"/>
              <a:t>CLICK TO EDIT SECTION TITLE</a:t>
            </a:r>
            <a:endParaRPr lang="en-GB"/>
          </a:p>
        </p:txBody>
      </p:sp>
    </p:spTree>
    <p:extLst>
      <p:ext uri="{BB962C8B-B14F-4D97-AF65-F5344CB8AC3E}">
        <p14:creationId xmlns:p14="http://schemas.microsoft.com/office/powerpoint/2010/main" val="172781054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hf hdr="0" ftr="0" dt="0"/>
  <p:txStyles>
    <p:titleStyle>
      <a:lvl1pPr algn="l" defTabSz="914400" rtl="0" eaLnBrk="1" latinLnBrk="0" hangingPunct="1">
        <a:lnSpc>
          <a:spcPct val="90000"/>
        </a:lnSpc>
        <a:spcBef>
          <a:spcPct val="0"/>
        </a:spcBef>
        <a:buNone/>
        <a:defRPr sz="6000" b="1" kern="1200">
          <a:solidFill>
            <a:srgbClr val="302D4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CF625E74-3967-24C5-A5C9-AE0D01E06C6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282660" y="349336"/>
            <a:ext cx="2361479" cy="504000"/>
          </a:xfrm>
          <a:prstGeom prst="rect">
            <a:avLst/>
          </a:prstGeom>
        </p:spPr>
      </p:pic>
      <p:grpSp>
        <p:nvGrpSpPr>
          <p:cNvPr id="11" name="Group 10">
            <a:extLst>
              <a:ext uri="{FF2B5EF4-FFF2-40B4-BE49-F238E27FC236}">
                <a16:creationId xmlns:a16="http://schemas.microsoft.com/office/drawing/2014/main" id="{7BAD9AE8-8C6A-9AD0-9335-652DE2D90B52}"/>
              </a:ext>
            </a:extLst>
          </p:cNvPr>
          <p:cNvGrpSpPr/>
          <p:nvPr userDrawn="1"/>
        </p:nvGrpSpPr>
        <p:grpSpPr>
          <a:xfrm>
            <a:off x="0" y="6495118"/>
            <a:ext cx="12204000" cy="372714"/>
            <a:chOff x="-1543521" y="5098885"/>
            <a:chExt cx="14454093" cy="606166"/>
          </a:xfrm>
        </p:grpSpPr>
        <p:sp>
          <p:nvSpPr>
            <p:cNvPr id="13" name="Rectangle 12">
              <a:extLst>
                <a:ext uri="{FF2B5EF4-FFF2-40B4-BE49-F238E27FC236}">
                  <a16:creationId xmlns:a16="http://schemas.microsoft.com/office/drawing/2014/main" id="{1EC84F58-744D-E0C5-A780-E6EAF4B84B3F}"/>
                </a:ext>
              </a:extLst>
            </p:cNvPr>
            <p:cNvSpPr/>
            <p:nvPr userDrawn="1"/>
          </p:nvSpPr>
          <p:spPr>
            <a:xfrm>
              <a:off x="718572" y="5102053"/>
              <a:ext cx="12192000" cy="602998"/>
            </a:xfrm>
            <a:prstGeom prst="rect">
              <a:avLst/>
            </a:prstGeom>
            <a:solidFill>
              <a:srgbClr val="302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bject 5">
              <a:extLst>
                <a:ext uri="{FF2B5EF4-FFF2-40B4-BE49-F238E27FC236}">
                  <a16:creationId xmlns:a16="http://schemas.microsoft.com/office/drawing/2014/main" id="{EFB1BD09-71FF-5256-E4CD-3A4D4DAB5DFC}"/>
                </a:ext>
              </a:extLst>
            </p:cNvPr>
            <p:cNvSpPr/>
            <p:nvPr userDrawn="1"/>
          </p:nvSpPr>
          <p:spPr>
            <a:xfrm>
              <a:off x="-1543521" y="5098885"/>
              <a:ext cx="3399204" cy="603053"/>
            </a:xfrm>
            <a:custGeom>
              <a:avLst/>
              <a:gdLst/>
              <a:ahLst/>
              <a:cxnLst/>
              <a:rect l="l" t="t" r="r" b="b"/>
              <a:pathLst>
                <a:path w="5605145" h="994409">
                  <a:moveTo>
                    <a:pt x="4571902" y="0"/>
                  </a:moveTo>
                  <a:lnTo>
                    <a:pt x="0" y="0"/>
                  </a:lnTo>
                  <a:lnTo>
                    <a:pt x="0" y="994325"/>
                  </a:lnTo>
                  <a:lnTo>
                    <a:pt x="5604970" y="994325"/>
                  </a:lnTo>
                  <a:lnTo>
                    <a:pt x="4571902" y="0"/>
                  </a:lnTo>
                  <a:close/>
                </a:path>
              </a:pathLst>
            </a:custGeom>
            <a:solidFill>
              <a:srgbClr val="00A2E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Text Placeholder 2">
            <a:extLst>
              <a:ext uri="{FF2B5EF4-FFF2-40B4-BE49-F238E27FC236}">
                <a16:creationId xmlns:a16="http://schemas.microsoft.com/office/drawing/2014/main" id="{6EFC0C9A-036A-2D1D-FEB0-8BD8F4E3F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BA7CA260-38C1-4199-E572-BD5BF2234749}"/>
              </a:ext>
            </a:extLst>
          </p:cNvPr>
          <p:cNvSpPr>
            <a:spLocks noGrp="1"/>
          </p:cNvSpPr>
          <p:nvPr>
            <p:ph type="ftr" sz="quarter" idx="3"/>
          </p:nvPr>
        </p:nvSpPr>
        <p:spPr>
          <a:xfrm>
            <a:off x="290189" y="6522111"/>
            <a:ext cx="2811357" cy="365125"/>
          </a:xfrm>
          <a:prstGeom prst="rect">
            <a:avLst/>
          </a:prstGeom>
        </p:spPr>
        <p:txBody>
          <a:bodyPr/>
          <a:lstStyle>
            <a:lvl1pPr algn="l">
              <a:defRPr sz="1100">
                <a:solidFill>
                  <a:schemeClr val="bg1"/>
                </a:solidFill>
                <a:latin typeface="Arial" panose="020B0604020202020204" pitchFamily="34" charset="0"/>
                <a:cs typeface="Arial" panose="020B0604020202020204" pitchFamily="34" charset="0"/>
              </a:defRPr>
            </a:lvl1pPr>
          </a:lstStyle>
          <a:p>
            <a:endParaRPr lang="en-GB"/>
          </a:p>
        </p:txBody>
      </p:sp>
      <p:sp>
        <p:nvSpPr>
          <p:cNvPr id="10" name="Slide Number Placeholder 3">
            <a:extLst>
              <a:ext uri="{FF2B5EF4-FFF2-40B4-BE49-F238E27FC236}">
                <a16:creationId xmlns:a16="http://schemas.microsoft.com/office/drawing/2014/main" id="{57B5528A-2856-F6E0-AD50-B0C41B5F9420}"/>
              </a:ext>
            </a:extLst>
          </p:cNvPr>
          <p:cNvSpPr>
            <a:spLocks noGrp="1"/>
          </p:cNvSpPr>
          <p:nvPr>
            <p:ph type="sldNum" sz="quarter" idx="4"/>
          </p:nvPr>
        </p:nvSpPr>
        <p:spPr>
          <a:xfrm>
            <a:off x="11607421" y="6528461"/>
            <a:ext cx="475268" cy="365125"/>
          </a:xfrm>
          <a:prstGeom prst="rect">
            <a:avLst/>
          </a:prstGeom>
        </p:spPr>
        <p:txBody>
          <a:bodyPr/>
          <a:lstStyle>
            <a:lvl1pPr>
              <a:defRPr sz="1100" b="0">
                <a:solidFill>
                  <a:schemeClr val="bg1"/>
                </a:solidFill>
                <a:latin typeface="Arial" panose="020B0604020202020204" pitchFamily="34" charset="0"/>
                <a:cs typeface="Arial" panose="020B0604020202020204" pitchFamily="34" charset="0"/>
              </a:defRPr>
            </a:lvl1pPr>
          </a:lstStyle>
          <a:p>
            <a:fld id="{901FD323-597B-499B-82A7-61128B369A77}" type="slidenum">
              <a:rPr lang="en-GB" smtClean="0"/>
              <a:pPr/>
              <a:t>‹#›</a:t>
            </a:fld>
            <a:endParaRPr lang="en-GB"/>
          </a:p>
        </p:txBody>
      </p:sp>
      <p:sp>
        <p:nvSpPr>
          <p:cNvPr id="12" name="Title Placeholder 1">
            <a:extLst>
              <a:ext uri="{FF2B5EF4-FFF2-40B4-BE49-F238E27FC236}">
                <a16:creationId xmlns:a16="http://schemas.microsoft.com/office/drawing/2014/main" id="{56809BED-C169-7C18-09C8-890D88461CB3}"/>
              </a:ext>
            </a:extLst>
          </p:cNvPr>
          <p:cNvSpPr>
            <a:spLocks noGrp="1"/>
          </p:cNvSpPr>
          <p:nvPr>
            <p:ph type="title"/>
          </p:nvPr>
        </p:nvSpPr>
        <p:spPr>
          <a:xfrm>
            <a:off x="457200" y="290491"/>
            <a:ext cx="7667625" cy="603001"/>
          </a:xfrm>
          <a:prstGeom prst="rect">
            <a:avLst/>
          </a:prstGeom>
        </p:spPr>
        <p:txBody>
          <a:bodyPr vert="horz" lIns="91440" tIns="45720" rIns="91440" bIns="45720" rtlCol="0" anchor="ctr">
            <a:noAutofit/>
          </a:bodyPr>
          <a:lstStyle/>
          <a:p>
            <a:r>
              <a:rPr lang="en-US"/>
              <a:t>Click to edit Master title style</a:t>
            </a:r>
            <a:endParaRPr lang="en-GB"/>
          </a:p>
        </p:txBody>
      </p:sp>
    </p:spTree>
    <p:extLst>
      <p:ext uri="{BB962C8B-B14F-4D97-AF65-F5344CB8AC3E}">
        <p14:creationId xmlns:p14="http://schemas.microsoft.com/office/powerpoint/2010/main" val="2418256787"/>
      </p:ext>
    </p:extLst>
  </p:cSld>
  <p:clrMap bg1="lt1" tx1="dk1" bg2="lt2" tx2="dk2" accent1="accent1" accent2="accent2" accent3="accent3" accent4="accent4" accent5="accent5" accent6="accent6" hlink="hlink" folHlink="folHlink"/>
  <p:sldLayoutIdLst>
    <p:sldLayoutId id="2147483704" r:id="rId1"/>
    <p:sldLayoutId id="2147483710" r:id="rId2"/>
  </p:sldLayoutIdLst>
  <p:hf hdr="0" ftr="0" dt="0"/>
  <p:txStyles>
    <p:titleStyle>
      <a:lvl1pPr algn="l" defTabSz="914400" rtl="0" eaLnBrk="1" latinLnBrk="0" hangingPunct="1">
        <a:lnSpc>
          <a:spcPct val="90000"/>
        </a:lnSpc>
        <a:spcBef>
          <a:spcPct val="0"/>
        </a:spcBef>
        <a:buNone/>
        <a:defRPr sz="3800" kern="1200">
          <a:solidFill>
            <a:srgbClr val="00A2EA"/>
          </a:solidFill>
          <a:latin typeface="+mj-lt"/>
          <a:ea typeface="+mj-ea"/>
          <a:cs typeface="+mj-cs"/>
        </a:defRPr>
      </a:lvl1pPr>
    </p:titleStyle>
    <p:body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02D4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28E62A-3E46-D1D6-3134-85DE8DBCC8D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283951" y="364671"/>
            <a:ext cx="2361479" cy="504000"/>
          </a:xfrm>
          <a:prstGeom prst="rect">
            <a:avLst/>
          </a:prstGeom>
        </p:spPr>
      </p:pic>
      <p:grpSp>
        <p:nvGrpSpPr>
          <p:cNvPr id="9" name="Group 8">
            <a:extLst>
              <a:ext uri="{FF2B5EF4-FFF2-40B4-BE49-F238E27FC236}">
                <a16:creationId xmlns:a16="http://schemas.microsoft.com/office/drawing/2014/main" id="{3BD3E5CE-C703-889F-F14A-87AD65DD7C1F}"/>
              </a:ext>
            </a:extLst>
          </p:cNvPr>
          <p:cNvGrpSpPr/>
          <p:nvPr userDrawn="1"/>
        </p:nvGrpSpPr>
        <p:grpSpPr>
          <a:xfrm>
            <a:off x="0" y="6495118"/>
            <a:ext cx="12204000" cy="372714"/>
            <a:chOff x="-1543521" y="5098885"/>
            <a:chExt cx="14454093" cy="606166"/>
          </a:xfrm>
        </p:grpSpPr>
        <p:sp>
          <p:nvSpPr>
            <p:cNvPr id="10" name="Rectangle 9">
              <a:extLst>
                <a:ext uri="{FF2B5EF4-FFF2-40B4-BE49-F238E27FC236}">
                  <a16:creationId xmlns:a16="http://schemas.microsoft.com/office/drawing/2014/main" id="{4490F80E-A6D6-8E48-33E8-E96900C2750F}"/>
                </a:ext>
              </a:extLst>
            </p:cNvPr>
            <p:cNvSpPr/>
            <p:nvPr userDrawn="1"/>
          </p:nvSpPr>
          <p:spPr>
            <a:xfrm>
              <a:off x="718572" y="5102053"/>
              <a:ext cx="12192000" cy="602998"/>
            </a:xfrm>
            <a:prstGeom prst="rect">
              <a:avLst/>
            </a:prstGeom>
            <a:solidFill>
              <a:srgbClr val="302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ject 5">
              <a:extLst>
                <a:ext uri="{FF2B5EF4-FFF2-40B4-BE49-F238E27FC236}">
                  <a16:creationId xmlns:a16="http://schemas.microsoft.com/office/drawing/2014/main" id="{78414159-3CE9-E9B0-7C0B-3E883D5F019B}"/>
                </a:ext>
              </a:extLst>
            </p:cNvPr>
            <p:cNvSpPr/>
            <p:nvPr userDrawn="1"/>
          </p:nvSpPr>
          <p:spPr>
            <a:xfrm>
              <a:off x="-1543521" y="5098885"/>
              <a:ext cx="3399204" cy="603053"/>
            </a:xfrm>
            <a:custGeom>
              <a:avLst/>
              <a:gdLst/>
              <a:ahLst/>
              <a:cxnLst/>
              <a:rect l="l" t="t" r="r" b="b"/>
              <a:pathLst>
                <a:path w="5605145" h="994409">
                  <a:moveTo>
                    <a:pt x="4571902" y="0"/>
                  </a:moveTo>
                  <a:lnTo>
                    <a:pt x="0" y="0"/>
                  </a:lnTo>
                  <a:lnTo>
                    <a:pt x="0" y="994325"/>
                  </a:lnTo>
                  <a:lnTo>
                    <a:pt x="5604970" y="994325"/>
                  </a:lnTo>
                  <a:lnTo>
                    <a:pt x="4571902" y="0"/>
                  </a:lnTo>
                  <a:close/>
                </a:path>
              </a:pathLst>
            </a:custGeom>
            <a:solidFill>
              <a:srgbClr val="00A2E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itle Placeholder 1">
            <a:extLst>
              <a:ext uri="{FF2B5EF4-FFF2-40B4-BE49-F238E27FC236}">
                <a16:creationId xmlns:a16="http://schemas.microsoft.com/office/drawing/2014/main" id="{9480F6EE-FF85-6650-4030-B9A5CFFE5C81}"/>
              </a:ext>
            </a:extLst>
          </p:cNvPr>
          <p:cNvSpPr>
            <a:spLocks noGrp="1"/>
          </p:cNvSpPr>
          <p:nvPr>
            <p:ph type="title"/>
          </p:nvPr>
        </p:nvSpPr>
        <p:spPr>
          <a:xfrm>
            <a:off x="457200" y="290491"/>
            <a:ext cx="6848475" cy="60300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B6E160-A9DE-17DF-BB70-1EF9E00E3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2">
            <a:extLst>
              <a:ext uri="{FF2B5EF4-FFF2-40B4-BE49-F238E27FC236}">
                <a16:creationId xmlns:a16="http://schemas.microsoft.com/office/drawing/2014/main" id="{F60F8C0E-9C4E-2581-E4B6-185CDA6218EE}"/>
              </a:ext>
            </a:extLst>
          </p:cNvPr>
          <p:cNvSpPr>
            <a:spLocks noGrp="1"/>
          </p:cNvSpPr>
          <p:nvPr>
            <p:ph type="ftr" sz="quarter" idx="3"/>
          </p:nvPr>
        </p:nvSpPr>
        <p:spPr>
          <a:xfrm>
            <a:off x="290189" y="6513694"/>
            <a:ext cx="2811357" cy="365125"/>
          </a:xfrm>
          <a:prstGeom prst="rect">
            <a:avLst/>
          </a:prstGeom>
        </p:spPr>
        <p:txBody>
          <a:bodyPr/>
          <a:lstStyle>
            <a:lvl1pPr algn="l">
              <a:defRPr sz="1100">
                <a:solidFill>
                  <a:schemeClr val="bg1"/>
                </a:solidFill>
                <a:latin typeface="Arial" panose="020B0604020202020204" pitchFamily="34" charset="0"/>
                <a:cs typeface="Arial" panose="020B0604020202020204" pitchFamily="34" charset="0"/>
              </a:defRPr>
            </a:lvl1pPr>
          </a:lstStyle>
          <a:p>
            <a:endParaRPr lang="en-GB"/>
          </a:p>
        </p:txBody>
      </p:sp>
      <p:sp>
        <p:nvSpPr>
          <p:cNvPr id="17" name="Slide Number Placeholder 3">
            <a:extLst>
              <a:ext uri="{FF2B5EF4-FFF2-40B4-BE49-F238E27FC236}">
                <a16:creationId xmlns:a16="http://schemas.microsoft.com/office/drawing/2014/main" id="{B4530D6B-E58B-BCFD-744C-6289D745548E}"/>
              </a:ext>
            </a:extLst>
          </p:cNvPr>
          <p:cNvSpPr>
            <a:spLocks noGrp="1"/>
          </p:cNvSpPr>
          <p:nvPr>
            <p:ph type="sldNum" sz="quarter" idx="4"/>
          </p:nvPr>
        </p:nvSpPr>
        <p:spPr>
          <a:xfrm>
            <a:off x="11607421" y="6520044"/>
            <a:ext cx="475268" cy="365125"/>
          </a:xfrm>
          <a:prstGeom prst="rect">
            <a:avLst/>
          </a:prstGeom>
        </p:spPr>
        <p:txBody>
          <a:bodyPr/>
          <a:lstStyle>
            <a:lvl1pPr>
              <a:defRPr sz="1100" b="0">
                <a:solidFill>
                  <a:schemeClr val="bg1"/>
                </a:solidFill>
                <a:latin typeface="Arial" panose="020B0604020202020204" pitchFamily="34" charset="0"/>
                <a:cs typeface="Arial" panose="020B0604020202020204" pitchFamily="34" charset="0"/>
              </a:defRPr>
            </a:lvl1pPr>
          </a:lstStyle>
          <a:p>
            <a:fld id="{901FD323-597B-499B-82A7-61128B369A77}" type="slidenum">
              <a:rPr lang="en-GB" smtClean="0"/>
              <a:pPr/>
              <a:t>‹#›</a:t>
            </a:fld>
            <a:endParaRPr lang="en-GB"/>
          </a:p>
        </p:txBody>
      </p:sp>
    </p:spTree>
    <p:extLst>
      <p:ext uri="{BB962C8B-B14F-4D97-AF65-F5344CB8AC3E}">
        <p14:creationId xmlns:p14="http://schemas.microsoft.com/office/powerpoint/2010/main" val="19095194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3" r:id="rId3"/>
    <p:sldLayoutId id="2147483702" r:id="rId4"/>
    <p:sldLayoutId id="2147483721" r:id="rId5"/>
    <p:sldLayoutId id="2147483716" r:id="rId6"/>
  </p:sldLayoutIdLst>
  <p:hf hdr="0" ftr="0" dt="0"/>
  <p:txStyles>
    <p:titleStyle>
      <a:lvl1pPr algn="l" defTabSz="914400" rtl="0" eaLnBrk="1" latinLnBrk="0" hangingPunct="1">
        <a:lnSpc>
          <a:spcPct val="90000"/>
        </a:lnSpc>
        <a:spcBef>
          <a:spcPct val="0"/>
        </a:spcBef>
        <a:buNone/>
        <a:defRPr sz="3800" kern="1200">
          <a:solidFill>
            <a:srgbClr val="00A2EA"/>
          </a:solidFill>
          <a:latin typeface="+mj-lt"/>
          <a:ea typeface="+mj-ea"/>
          <a:cs typeface="+mj-cs"/>
        </a:defRPr>
      </a:lvl1pPr>
    </p:titleStyle>
    <p:body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2BF31DF-A2E4-F87F-2B24-E54177DD82E7}"/>
              </a:ext>
            </a:extLst>
          </p:cNvPr>
          <p:cNvGrpSpPr/>
          <p:nvPr userDrawn="1"/>
        </p:nvGrpSpPr>
        <p:grpSpPr>
          <a:xfrm>
            <a:off x="0" y="6495118"/>
            <a:ext cx="12204000" cy="372714"/>
            <a:chOff x="-1543521" y="5098885"/>
            <a:chExt cx="14454093" cy="606166"/>
          </a:xfrm>
        </p:grpSpPr>
        <p:sp>
          <p:nvSpPr>
            <p:cNvPr id="13" name="Rectangle 12">
              <a:extLst>
                <a:ext uri="{FF2B5EF4-FFF2-40B4-BE49-F238E27FC236}">
                  <a16:creationId xmlns:a16="http://schemas.microsoft.com/office/drawing/2014/main" id="{482730D0-E589-F026-D558-0B907FDE0AD7}"/>
                </a:ext>
              </a:extLst>
            </p:cNvPr>
            <p:cNvSpPr/>
            <p:nvPr userDrawn="1"/>
          </p:nvSpPr>
          <p:spPr>
            <a:xfrm>
              <a:off x="718572" y="5102053"/>
              <a:ext cx="12192000" cy="602998"/>
            </a:xfrm>
            <a:prstGeom prst="rect">
              <a:avLst/>
            </a:prstGeom>
            <a:solidFill>
              <a:srgbClr val="302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bject 5">
              <a:extLst>
                <a:ext uri="{FF2B5EF4-FFF2-40B4-BE49-F238E27FC236}">
                  <a16:creationId xmlns:a16="http://schemas.microsoft.com/office/drawing/2014/main" id="{B73BC07A-E265-7221-E809-427CC03F28B7}"/>
                </a:ext>
              </a:extLst>
            </p:cNvPr>
            <p:cNvSpPr/>
            <p:nvPr userDrawn="1"/>
          </p:nvSpPr>
          <p:spPr>
            <a:xfrm>
              <a:off x="-1543521" y="5098885"/>
              <a:ext cx="3399204" cy="603053"/>
            </a:xfrm>
            <a:custGeom>
              <a:avLst/>
              <a:gdLst/>
              <a:ahLst/>
              <a:cxnLst/>
              <a:rect l="l" t="t" r="r" b="b"/>
              <a:pathLst>
                <a:path w="5605145" h="994409">
                  <a:moveTo>
                    <a:pt x="4571902" y="0"/>
                  </a:moveTo>
                  <a:lnTo>
                    <a:pt x="0" y="0"/>
                  </a:lnTo>
                  <a:lnTo>
                    <a:pt x="0" y="994325"/>
                  </a:lnTo>
                  <a:lnTo>
                    <a:pt x="5604970" y="994325"/>
                  </a:lnTo>
                  <a:lnTo>
                    <a:pt x="4571902" y="0"/>
                  </a:lnTo>
                  <a:close/>
                </a:path>
              </a:pathLst>
            </a:custGeom>
            <a:solidFill>
              <a:srgbClr val="00A2E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Text Placeholder 2">
            <a:extLst>
              <a:ext uri="{FF2B5EF4-FFF2-40B4-BE49-F238E27FC236}">
                <a16:creationId xmlns:a16="http://schemas.microsoft.com/office/drawing/2014/main" id="{6EFC0C9A-036A-2D1D-FEB0-8BD8F4E3F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BA7CA260-38C1-4199-E572-BD5BF2234749}"/>
              </a:ext>
            </a:extLst>
          </p:cNvPr>
          <p:cNvSpPr>
            <a:spLocks noGrp="1"/>
          </p:cNvSpPr>
          <p:nvPr>
            <p:ph type="ftr" sz="quarter" idx="3"/>
          </p:nvPr>
        </p:nvSpPr>
        <p:spPr>
          <a:xfrm>
            <a:off x="290189" y="6513694"/>
            <a:ext cx="2811357" cy="365125"/>
          </a:xfrm>
          <a:prstGeom prst="rect">
            <a:avLst/>
          </a:prstGeom>
        </p:spPr>
        <p:txBody>
          <a:bodyPr/>
          <a:lstStyle>
            <a:lvl1pPr algn="l">
              <a:defRPr sz="1100">
                <a:solidFill>
                  <a:schemeClr val="bg1"/>
                </a:solidFill>
                <a:latin typeface="Arial" panose="020B0604020202020204" pitchFamily="34" charset="0"/>
                <a:cs typeface="Arial" panose="020B0604020202020204" pitchFamily="34" charset="0"/>
              </a:defRPr>
            </a:lvl1pPr>
          </a:lstStyle>
          <a:p>
            <a:endParaRPr lang="en-GB"/>
          </a:p>
        </p:txBody>
      </p:sp>
      <p:sp>
        <p:nvSpPr>
          <p:cNvPr id="10" name="Slide Number Placeholder 3">
            <a:extLst>
              <a:ext uri="{FF2B5EF4-FFF2-40B4-BE49-F238E27FC236}">
                <a16:creationId xmlns:a16="http://schemas.microsoft.com/office/drawing/2014/main" id="{57B5528A-2856-F6E0-AD50-B0C41B5F9420}"/>
              </a:ext>
            </a:extLst>
          </p:cNvPr>
          <p:cNvSpPr>
            <a:spLocks noGrp="1"/>
          </p:cNvSpPr>
          <p:nvPr>
            <p:ph type="sldNum" sz="quarter" idx="4"/>
          </p:nvPr>
        </p:nvSpPr>
        <p:spPr>
          <a:xfrm>
            <a:off x="11607421" y="6520044"/>
            <a:ext cx="475268" cy="365125"/>
          </a:xfrm>
          <a:prstGeom prst="rect">
            <a:avLst/>
          </a:prstGeom>
        </p:spPr>
        <p:txBody>
          <a:bodyPr/>
          <a:lstStyle>
            <a:lvl1pPr>
              <a:defRPr sz="1100" b="0">
                <a:solidFill>
                  <a:schemeClr val="bg1"/>
                </a:solidFill>
                <a:latin typeface="Arial" panose="020B0604020202020204" pitchFamily="34" charset="0"/>
                <a:cs typeface="Arial" panose="020B0604020202020204" pitchFamily="34" charset="0"/>
              </a:defRPr>
            </a:lvl1pPr>
          </a:lstStyle>
          <a:p>
            <a:fld id="{901FD323-597B-499B-82A7-61128B369A77}" type="slidenum">
              <a:rPr lang="en-GB" smtClean="0"/>
              <a:pPr/>
              <a:t>‹#›</a:t>
            </a:fld>
            <a:endParaRPr lang="en-GB"/>
          </a:p>
        </p:txBody>
      </p:sp>
      <p:sp>
        <p:nvSpPr>
          <p:cNvPr id="12" name="Title Placeholder 1">
            <a:extLst>
              <a:ext uri="{FF2B5EF4-FFF2-40B4-BE49-F238E27FC236}">
                <a16:creationId xmlns:a16="http://schemas.microsoft.com/office/drawing/2014/main" id="{56809BED-C169-7C18-09C8-890D88461CB3}"/>
              </a:ext>
            </a:extLst>
          </p:cNvPr>
          <p:cNvSpPr>
            <a:spLocks noGrp="1"/>
          </p:cNvSpPr>
          <p:nvPr>
            <p:ph type="title"/>
          </p:nvPr>
        </p:nvSpPr>
        <p:spPr>
          <a:xfrm>
            <a:off x="457201" y="290491"/>
            <a:ext cx="6610350" cy="603001"/>
          </a:xfrm>
          <a:prstGeom prst="rect">
            <a:avLst/>
          </a:prstGeom>
        </p:spPr>
        <p:txBody>
          <a:bodyPr vert="horz" lIns="91440" tIns="45720" rIns="91440" bIns="45720" rtlCol="0" anchor="ctr">
            <a:noAutofit/>
          </a:bodyPr>
          <a:lstStyle/>
          <a:p>
            <a:r>
              <a:rPr lang="en-US"/>
              <a:t>Click to edit Master title style</a:t>
            </a:r>
            <a:endParaRPr lang="en-GB"/>
          </a:p>
        </p:txBody>
      </p:sp>
      <p:pic>
        <p:nvPicPr>
          <p:cNvPr id="16" name="Picture 15" descr="Logo, icon&#10;&#10;Description automatically generated">
            <a:extLst>
              <a:ext uri="{FF2B5EF4-FFF2-40B4-BE49-F238E27FC236}">
                <a16:creationId xmlns:a16="http://schemas.microsoft.com/office/drawing/2014/main" id="{51CA8B33-4182-264B-070D-6824E1341B91}"/>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9282660" y="349336"/>
            <a:ext cx="2361479" cy="504000"/>
          </a:xfrm>
          <a:prstGeom prst="rect">
            <a:avLst/>
          </a:prstGeom>
        </p:spPr>
      </p:pic>
    </p:spTree>
    <p:extLst>
      <p:ext uri="{BB962C8B-B14F-4D97-AF65-F5344CB8AC3E}">
        <p14:creationId xmlns:p14="http://schemas.microsoft.com/office/powerpoint/2010/main" val="1162611559"/>
      </p:ext>
    </p:extLst>
  </p:cSld>
  <p:clrMap bg1="lt1" tx1="dk1" bg2="lt2" tx2="dk2" accent1="accent1" accent2="accent2" accent3="accent3" accent4="accent4" accent5="accent5" accent6="accent6" hlink="hlink" folHlink="folHlink"/>
  <p:sldLayoutIdLst>
    <p:sldLayoutId id="2147483717" r:id="rId1"/>
    <p:sldLayoutId id="2147483709" r:id="rId2"/>
    <p:sldLayoutId id="2147483738" r:id="rId3"/>
    <p:sldLayoutId id="2147483718" r:id="rId4"/>
    <p:sldLayoutId id="2147483720" r:id="rId5"/>
    <p:sldLayoutId id="2147483722" r:id="rId6"/>
    <p:sldLayoutId id="2147483723" r:id="rId7"/>
    <p:sldLayoutId id="2147483724" r:id="rId8"/>
    <p:sldLayoutId id="2147483734" r:id="rId9"/>
    <p:sldLayoutId id="2147483736" r:id="rId10"/>
    <p:sldLayoutId id="2147483735" r:id="rId11"/>
    <p:sldLayoutId id="2147483737" r:id="rId12"/>
    <p:sldLayoutId id="2147483719" r:id="rId13"/>
  </p:sldLayoutIdLst>
  <p:hf hdr="0" ftr="0" dt="0"/>
  <p:txStyles>
    <p:titleStyle>
      <a:lvl1pPr algn="l" defTabSz="914400" rtl="0" eaLnBrk="1" latinLnBrk="0" hangingPunct="1">
        <a:lnSpc>
          <a:spcPct val="90000"/>
        </a:lnSpc>
        <a:spcBef>
          <a:spcPct val="0"/>
        </a:spcBef>
        <a:buNone/>
        <a:defRPr sz="3800" kern="1200">
          <a:solidFill>
            <a:srgbClr val="00A2EA"/>
          </a:solidFill>
          <a:latin typeface="+mj-lt"/>
          <a:ea typeface="+mj-ea"/>
          <a:cs typeface="+mj-cs"/>
        </a:defRPr>
      </a:lvl1pPr>
    </p:titleStyle>
    <p:body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AA87330-911F-A965-97FD-0269BAAF556F}"/>
              </a:ext>
            </a:extLst>
          </p:cNvPr>
          <p:cNvGrpSpPr/>
          <p:nvPr userDrawn="1"/>
        </p:nvGrpSpPr>
        <p:grpSpPr>
          <a:xfrm>
            <a:off x="0" y="6495118"/>
            <a:ext cx="12204000" cy="372714"/>
            <a:chOff x="-1543521" y="5098885"/>
            <a:chExt cx="14454093" cy="606166"/>
          </a:xfrm>
        </p:grpSpPr>
        <p:sp>
          <p:nvSpPr>
            <p:cNvPr id="11" name="Rectangle 10">
              <a:extLst>
                <a:ext uri="{FF2B5EF4-FFF2-40B4-BE49-F238E27FC236}">
                  <a16:creationId xmlns:a16="http://schemas.microsoft.com/office/drawing/2014/main" id="{F321B903-0ABB-EF62-B7B9-57F28F60984D}"/>
                </a:ext>
              </a:extLst>
            </p:cNvPr>
            <p:cNvSpPr/>
            <p:nvPr userDrawn="1"/>
          </p:nvSpPr>
          <p:spPr>
            <a:xfrm>
              <a:off x="718572" y="5102053"/>
              <a:ext cx="12192000" cy="602998"/>
            </a:xfrm>
            <a:prstGeom prst="rect">
              <a:avLst/>
            </a:prstGeom>
            <a:solidFill>
              <a:srgbClr val="302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ject 5">
              <a:extLst>
                <a:ext uri="{FF2B5EF4-FFF2-40B4-BE49-F238E27FC236}">
                  <a16:creationId xmlns:a16="http://schemas.microsoft.com/office/drawing/2014/main" id="{0963BEAC-2AB5-3954-7A92-085C06513C1D}"/>
                </a:ext>
              </a:extLst>
            </p:cNvPr>
            <p:cNvSpPr/>
            <p:nvPr userDrawn="1"/>
          </p:nvSpPr>
          <p:spPr>
            <a:xfrm>
              <a:off x="-1543521" y="5098885"/>
              <a:ext cx="3399204" cy="603053"/>
            </a:xfrm>
            <a:custGeom>
              <a:avLst/>
              <a:gdLst/>
              <a:ahLst/>
              <a:cxnLst/>
              <a:rect l="l" t="t" r="r" b="b"/>
              <a:pathLst>
                <a:path w="5605145" h="994409">
                  <a:moveTo>
                    <a:pt x="4571902" y="0"/>
                  </a:moveTo>
                  <a:lnTo>
                    <a:pt x="0" y="0"/>
                  </a:lnTo>
                  <a:lnTo>
                    <a:pt x="0" y="994325"/>
                  </a:lnTo>
                  <a:lnTo>
                    <a:pt x="5604970" y="994325"/>
                  </a:lnTo>
                  <a:lnTo>
                    <a:pt x="4571902" y="0"/>
                  </a:lnTo>
                  <a:close/>
                </a:path>
              </a:pathLst>
            </a:custGeom>
            <a:solidFill>
              <a:srgbClr val="00A2E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Text Placeholder 2">
            <a:extLst>
              <a:ext uri="{FF2B5EF4-FFF2-40B4-BE49-F238E27FC236}">
                <a16:creationId xmlns:a16="http://schemas.microsoft.com/office/drawing/2014/main" id="{6EFC0C9A-036A-2D1D-FEB0-8BD8F4E3F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BA7CA260-38C1-4199-E572-BD5BF2234749}"/>
              </a:ext>
            </a:extLst>
          </p:cNvPr>
          <p:cNvSpPr>
            <a:spLocks noGrp="1"/>
          </p:cNvSpPr>
          <p:nvPr>
            <p:ph type="ftr" sz="quarter" idx="3"/>
          </p:nvPr>
        </p:nvSpPr>
        <p:spPr>
          <a:xfrm>
            <a:off x="290189" y="6513694"/>
            <a:ext cx="2811357" cy="365125"/>
          </a:xfrm>
          <a:prstGeom prst="rect">
            <a:avLst/>
          </a:prstGeom>
        </p:spPr>
        <p:txBody>
          <a:bodyPr/>
          <a:lstStyle>
            <a:lvl1pPr algn="l">
              <a:defRPr sz="1100">
                <a:solidFill>
                  <a:schemeClr val="bg1"/>
                </a:solidFill>
                <a:latin typeface="Arial" panose="020B0604020202020204" pitchFamily="34" charset="0"/>
                <a:cs typeface="Arial" panose="020B0604020202020204" pitchFamily="34" charset="0"/>
              </a:defRPr>
            </a:lvl1pPr>
          </a:lstStyle>
          <a:p>
            <a:endParaRPr lang="en-GB"/>
          </a:p>
        </p:txBody>
      </p:sp>
      <p:sp>
        <p:nvSpPr>
          <p:cNvPr id="10" name="Slide Number Placeholder 3">
            <a:extLst>
              <a:ext uri="{FF2B5EF4-FFF2-40B4-BE49-F238E27FC236}">
                <a16:creationId xmlns:a16="http://schemas.microsoft.com/office/drawing/2014/main" id="{57B5528A-2856-F6E0-AD50-B0C41B5F9420}"/>
              </a:ext>
            </a:extLst>
          </p:cNvPr>
          <p:cNvSpPr>
            <a:spLocks noGrp="1"/>
          </p:cNvSpPr>
          <p:nvPr>
            <p:ph type="sldNum" sz="quarter" idx="4"/>
          </p:nvPr>
        </p:nvSpPr>
        <p:spPr>
          <a:xfrm>
            <a:off x="11607421" y="6520044"/>
            <a:ext cx="475268" cy="365125"/>
          </a:xfrm>
          <a:prstGeom prst="rect">
            <a:avLst/>
          </a:prstGeom>
        </p:spPr>
        <p:txBody>
          <a:bodyPr/>
          <a:lstStyle>
            <a:lvl1pPr>
              <a:defRPr sz="1100" b="0">
                <a:solidFill>
                  <a:schemeClr val="bg1"/>
                </a:solidFill>
                <a:latin typeface="Arial" panose="020B0604020202020204" pitchFamily="34" charset="0"/>
                <a:cs typeface="Arial" panose="020B0604020202020204" pitchFamily="34" charset="0"/>
              </a:defRPr>
            </a:lvl1pPr>
          </a:lstStyle>
          <a:p>
            <a:fld id="{901FD323-597B-499B-82A7-61128B369A77}" type="slidenum">
              <a:rPr lang="en-GB" smtClean="0"/>
              <a:pPr/>
              <a:t>‹#›</a:t>
            </a:fld>
            <a:endParaRPr lang="en-GB"/>
          </a:p>
        </p:txBody>
      </p:sp>
      <p:sp>
        <p:nvSpPr>
          <p:cNvPr id="12" name="Title Placeholder 1">
            <a:extLst>
              <a:ext uri="{FF2B5EF4-FFF2-40B4-BE49-F238E27FC236}">
                <a16:creationId xmlns:a16="http://schemas.microsoft.com/office/drawing/2014/main" id="{56809BED-C169-7C18-09C8-890D88461CB3}"/>
              </a:ext>
            </a:extLst>
          </p:cNvPr>
          <p:cNvSpPr>
            <a:spLocks noGrp="1"/>
          </p:cNvSpPr>
          <p:nvPr>
            <p:ph type="title"/>
          </p:nvPr>
        </p:nvSpPr>
        <p:spPr>
          <a:xfrm>
            <a:off x="457200" y="290491"/>
            <a:ext cx="9058275" cy="603001"/>
          </a:xfrm>
          <a:prstGeom prst="rect">
            <a:avLst/>
          </a:prstGeom>
        </p:spPr>
        <p:txBody>
          <a:bodyPr vert="horz" lIns="91440" tIns="45720" rIns="91440" bIns="45720" rtlCol="0" anchor="ctr">
            <a:noAutofit/>
          </a:bodyPr>
          <a:lstStyle/>
          <a:p>
            <a:r>
              <a:rPr lang="en-US"/>
              <a:t>Click to edit Master title style</a:t>
            </a:r>
            <a:endParaRPr lang="en-GB"/>
          </a:p>
        </p:txBody>
      </p:sp>
    </p:spTree>
    <p:extLst>
      <p:ext uri="{BB962C8B-B14F-4D97-AF65-F5344CB8AC3E}">
        <p14:creationId xmlns:p14="http://schemas.microsoft.com/office/powerpoint/2010/main" val="314599527"/>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defTabSz="914400" rtl="0" eaLnBrk="1" latinLnBrk="0" hangingPunct="1">
        <a:lnSpc>
          <a:spcPct val="90000"/>
        </a:lnSpc>
        <a:spcBef>
          <a:spcPct val="0"/>
        </a:spcBef>
        <a:buNone/>
        <a:defRPr sz="3800" kern="1200">
          <a:solidFill>
            <a:srgbClr val="00A2EA"/>
          </a:solidFill>
          <a:latin typeface="+mj-lt"/>
          <a:ea typeface="+mj-ea"/>
          <a:cs typeface="+mj-cs"/>
        </a:defRPr>
      </a:lvl1pPr>
    </p:titleStyle>
    <p:body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302D4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BF7844-D5C5-2B2A-0FA4-9F4066BC18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399" y="585576"/>
            <a:ext cx="3373541" cy="720000"/>
          </a:xfrm>
          <a:prstGeom prst="rect">
            <a:avLst/>
          </a:prstGeom>
        </p:spPr>
      </p:pic>
    </p:spTree>
    <p:extLst>
      <p:ext uri="{BB962C8B-B14F-4D97-AF65-F5344CB8AC3E}">
        <p14:creationId xmlns:p14="http://schemas.microsoft.com/office/powerpoint/2010/main" val="3781680560"/>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302D4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FC8322-1E9F-9261-EC4F-746600F5A2C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6487335"/>
            <a:ext cx="12192000" cy="365760"/>
          </a:xfrm>
          <a:prstGeom prst="rect">
            <a:avLst/>
          </a:prstGeom>
        </p:spPr>
      </p:pic>
      <p:sp>
        <p:nvSpPr>
          <p:cNvPr id="2" name="Title Placeholder 1">
            <a:extLst>
              <a:ext uri="{FF2B5EF4-FFF2-40B4-BE49-F238E27FC236}">
                <a16:creationId xmlns:a16="http://schemas.microsoft.com/office/drawing/2014/main" id="{9480F6EE-FF85-6650-4030-B9A5CFFE5C81}"/>
              </a:ext>
            </a:extLst>
          </p:cNvPr>
          <p:cNvSpPr>
            <a:spLocks noGrp="1"/>
          </p:cNvSpPr>
          <p:nvPr>
            <p:ph type="title"/>
          </p:nvPr>
        </p:nvSpPr>
        <p:spPr>
          <a:xfrm>
            <a:off x="457200" y="290491"/>
            <a:ext cx="9058275" cy="603001"/>
          </a:xfrm>
          <a:prstGeom prst="rect">
            <a:avLst/>
          </a:prstGeom>
        </p:spPr>
        <p:txBody>
          <a:bodyPr vert="horz" lIns="91440" tIns="45720" rIns="91440" bIns="45720" rtlCol="0" anchor="ctr">
            <a:normAutofit/>
          </a:bodyPr>
          <a:lstStyle/>
          <a:p>
            <a:r>
              <a:rPr lang="en-US"/>
              <a:t>Click to edit</a:t>
            </a:r>
            <a:endParaRPr lang="en-GB"/>
          </a:p>
        </p:txBody>
      </p:sp>
      <p:sp>
        <p:nvSpPr>
          <p:cNvPr id="3" name="Text Placeholder 2">
            <a:extLst>
              <a:ext uri="{FF2B5EF4-FFF2-40B4-BE49-F238E27FC236}">
                <a16:creationId xmlns:a16="http://schemas.microsoft.com/office/drawing/2014/main" id="{47B6E160-A9DE-17DF-BB70-1EF9E00E3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Logo&#10;&#10;Description automatically generated">
            <a:extLst>
              <a:ext uri="{FF2B5EF4-FFF2-40B4-BE49-F238E27FC236}">
                <a16:creationId xmlns:a16="http://schemas.microsoft.com/office/drawing/2014/main" id="{920D4E1C-A402-F8FB-6482-D39CEE3835A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620000" y="360000"/>
            <a:ext cx="1057658" cy="502921"/>
          </a:xfrm>
          <a:prstGeom prst="rect">
            <a:avLst/>
          </a:prstGeom>
        </p:spPr>
      </p:pic>
      <p:sp>
        <p:nvSpPr>
          <p:cNvPr id="16" name="Footer Placeholder 2">
            <a:extLst>
              <a:ext uri="{FF2B5EF4-FFF2-40B4-BE49-F238E27FC236}">
                <a16:creationId xmlns:a16="http://schemas.microsoft.com/office/drawing/2014/main" id="{F60F8C0E-9C4E-2581-E4B6-185CDA6218EE}"/>
              </a:ext>
            </a:extLst>
          </p:cNvPr>
          <p:cNvSpPr>
            <a:spLocks noGrp="1"/>
          </p:cNvSpPr>
          <p:nvPr>
            <p:ph type="ftr" sz="quarter" idx="3"/>
          </p:nvPr>
        </p:nvSpPr>
        <p:spPr>
          <a:xfrm>
            <a:off x="290189" y="6513694"/>
            <a:ext cx="2811357" cy="365125"/>
          </a:xfrm>
          <a:prstGeom prst="rect">
            <a:avLst/>
          </a:prstGeom>
        </p:spPr>
        <p:txBody>
          <a:bodyPr/>
          <a:lstStyle>
            <a:lvl1pPr algn="l">
              <a:defRPr sz="1100">
                <a:solidFill>
                  <a:schemeClr val="bg1"/>
                </a:solidFill>
                <a:latin typeface="Arial" panose="020B0604020202020204" pitchFamily="34" charset="0"/>
                <a:cs typeface="Arial" panose="020B0604020202020204" pitchFamily="34" charset="0"/>
              </a:defRPr>
            </a:lvl1pPr>
          </a:lstStyle>
          <a:p>
            <a:r>
              <a:rPr lang="en-GB"/>
              <a:t>OUR STORY</a:t>
            </a:r>
          </a:p>
        </p:txBody>
      </p:sp>
      <p:sp>
        <p:nvSpPr>
          <p:cNvPr id="17" name="Slide Number Placeholder 3">
            <a:extLst>
              <a:ext uri="{FF2B5EF4-FFF2-40B4-BE49-F238E27FC236}">
                <a16:creationId xmlns:a16="http://schemas.microsoft.com/office/drawing/2014/main" id="{B4530D6B-E58B-BCFD-744C-6289D745548E}"/>
              </a:ext>
            </a:extLst>
          </p:cNvPr>
          <p:cNvSpPr>
            <a:spLocks noGrp="1"/>
          </p:cNvSpPr>
          <p:nvPr>
            <p:ph type="sldNum" sz="quarter" idx="4"/>
          </p:nvPr>
        </p:nvSpPr>
        <p:spPr>
          <a:xfrm>
            <a:off x="11607421" y="6520044"/>
            <a:ext cx="475268" cy="365125"/>
          </a:xfrm>
          <a:prstGeom prst="rect">
            <a:avLst/>
          </a:prstGeom>
        </p:spPr>
        <p:txBody>
          <a:bodyPr/>
          <a:lstStyle>
            <a:lvl1pPr>
              <a:defRPr sz="1100" b="0">
                <a:solidFill>
                  <a:schemeClr val="bg1"/>
                </a:solidFill>
                <a:latin typeface="Arial" panose="020B0604020202020204" pitchFamily="34" charset="0"/>
                <a:cs typeface="Arial" panose="020B0604020202020204" pitchFamily="34" charset="0"/>
              </a:defRPr>
            </a:lvl1pPr>
          </a:lstStyle>
          <a:p>
            <a:fld id="{901FD323-597B-499B-82A7-61128B369A77}" type="slidenum">
              <a:rPr lang="en-GB" smtClean="0"/>
              <a:pPr/>
              <a:t>‹#›</a:t>
            </a:fld>
            <a:endParaRPr lang="en-GB"/>
          </a:p>
        </p:txBody>
      </p:sp>
    </p:spTree>
    <p:extLst>
      <p:ext uri="{BB962C8B-B14F-4D97-AF65-F5344CB8AC3E}">
        <p14:creationId xmlns:p14="http://schemas.microsoft.com/office/powerpoint/2010/main" val="19095194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hf hdr="0" ftr="0" dt="0"/>
  <p:txStyles>
    <p:titleStyle>
      <a:lvl1pPr algn="l" defTabSz="914400" rtl="0" eaLnBrk="1" latinLnBrk="0" hangingPunct="1">
        <a:lnSpc>
          <a:spcPct val="90000"/>
        </a:lnSpc>
        <a:spcBef>
          <a:spcPct val="0"/>
        </a:spcBef>
        <a:buNone/>
        <a:defRPr sz="3800" kern="1200">
          <a:solidFill>
            <a:srgbClr val="FF5F01"/>
          </a:solidFill>
          <a:latin typeface="+mj-lt"/>
          <a:ea typeface="+mj-ea"/>
          <a:cs typeface="+mj-cs"/>
        </a:defRPr>
      </a:lvl1pPr>
    </p:titleStyle>
    <p:bodyStyle>
      <a:lvl1pPr marL="0" indent="0" algn="l" defTabSz="914400" rtl="0" eaLnBrk="1" latinLnBrk="0" hangingPunct="1">
        <a:lnSpc>
          <a:spcPct val="90000"/>
        </a:lnSpc>
        <a:spcBef>
          <a:spcPts val="1000"/>
        </a:spcBef>
        <a:buClr>
          <a:srgbClr val="FF5F01"/>
        </a:buClr>
        <a:buSzPct val="110000"/>
        <a:buFont typeface="Wingdings" panose="05000000000000000000" pitchFamily="2" charset="2"/>
        <a:buNone/>
        <a:defRPr sz="2800" kern="120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Clr>
          <a:srgbClr val="FF5F01"/>
        </a:buClr>
        <a:buSzPct val="110000"/>
        <a:buFont typeface="Wingdings" panose="05000000000000000000" pitchFamily="2" charset="2"/>
        <a:buNone/>
        <a:defRPr sz="2400" kern="1200">
          <a:solidFill>
            <a:schemeClr val="bg1"/>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Clr>
          <a:srgbClr val="FF5F01"/>
        </a:buClr>
        <a:buSzPct val="110000"/>
        <a:buFont typeface="Wingdings" panose="05000000000000000000" pitchFamily="2" charset="2"/>
        <a:buNone/>
        <a:defRPr sz="2000" kern="1200">
          <a:solidFill>
            <a:schemeClr val="bg1"/>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Clr>
          <a:srgbClr val="FF5F01"/>
        </a:buClr>
        <a:buSzPct val="110000"/>
        <a:buFont typeface="Wingdings" panose="05000000000000000000" pitchFamily="2" charset="2"/>
        <a:buNone/>
        <a:defRPr sz="1800" kern="1200">
          <a:solidFill>
            <a:schemeClr val="bg1"/>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Clr>
          <a:srgbClr val="FF5F01"/>
        </a:buClr>
        <a:buSzPct val="110000"/>
        <a:buFont typeface="Wingdings" panose="05000000000000000000" pitchFamily="2" charset="2"/>
        <a:buNone/>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FC0C9A-036A-2D1D-FEB0-8BD8F4E3F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Logo&#10;&#10;Description automatically generated">
            <a:extLst>
              <a:ext uri="{FF2B5EF4-FFF2-40B4-BE49-F238E27FC236}">
                <a16:creationId xmlns:a16="http://schemas.microsoft.com/office/drawing/2014/main" id="{1C48A856-0EC0-F1D7-7D80-21ABAA00F4B8}"/>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620000" y="360000"/>
            <a:ext cx="1057658" cy="502921"/>
          </a:xfrm>
          <a:prstGeom prst="rect">
            <a:avLst/>
          </a:prstGeom>
        </p:spPr>
      </p:pic>
      <p:pic>
        <p:nvPicPr>
          <p:cNvPr id="8" name="Picture 7">
            <a:extLst>
              <a:ext uri="{FF2B5EF4-FFF2-40B4-BE49-F238E27FC236}">
                <a16:creationId xmlns:a16="http://schemas.microsoft.com/office/drawing/2014/main" id="{767E1349-47FD-EA9B-6D75-AC82F63F8C23}"/>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6496737"/>
            <a:ext cx="12192000" cy="365760"/>
          </a:xfrm>
          <a:prstGeom prst="rect">
            <a:avLst/>
          </a:prstGeom>
        </p:spPr>
      </p:pic>
      <p:sp>
        <p:nvSpPr>
          <p:cNvPr id="9" name="Footer Placeholder 2">
            <a:extLst>
              <a:ext uri="{FF2B5EF4-FFF2-40B4-BE49-F238E27FC236}">
                <a16:creationId xmlns:a16="http://schemas.microsoft.com/office/drawing/2014/main" id="{BA7CA260-38C1-4199-E572-BD5BF2234749}"/>
              </a:ext>
            </a:extLst>
          </p:cNvPr>
          <p:cNvSpPr>
            <a:spLocks noGrp="1"/>
          </p:cNvSpPr>
          <p:nvPr>
            <p:ph type="ftr" sz="quarter" idx="3"/>
          </p:nvPr>
        </p:nvSpPr>
        <p:spPr>
          <a:xfrm>
            <a:off x="290189" y="6513694"/>
            <a:ext cx="2811357" cy="365125"/>
          </a:xfrm>
          <a:prstGeom prst="rect">
            <a:avLst/>
          </a:prstGeom>
        </p:spPr>
        <p:txBody>
          <a:bodyPr/>
          <a:lstStyle>
            <a:lvl1pPr algn="l">
              <a:defRPr sz="1100">
                <a:solidFill>
                  <a:schemeClr val="bg1"/>
                </a:solidFill>
                <a:latin typeface="Arial" panose="020B0604020202020204" pitchFamily="34" charset="0"/>
                <a:cs typeface="Arial" panose="020B0604020202020204" pitchFamily="34" charset="0"/>
              </a:defRPr>
            </a:lvl1pPr>
          </a:lstStyle>
          <a:p>
            <a:r>
              <a:rPr lang="en-GB"/>
              <a:t>OUR STORY</a:t>
            </a:r>
          </a:p>
        </p:txBody>
      </p:sp>
      <p:sp>
        <p:nvSpPr>
          <p:cNvPr id="10" name="Slide Number Placeholder 3">
            <a:extLst>
              <a:ext uri="{FF2B5EF4-FFF2-40B4-BE49-F238E27FC236}">
                <a16:creationId xmlns:a16="http://schemas.microsoft.com/office/drawing/2014/main" id="{57B5528A-2856-F6E0-AD50-B0C41B5F9420}"/>
              </a:ext>
            </a:extLst>
          </p:cNvPr>
          <p:cNvSpPr>
            <a:spLocks noGrp="1"/>
          </p:cNvSpPr>
          <p:nvPr>
            <p:ph type="sldNum" sz="quarter" idx="4"/>
          </p:nvPr>
        </p:nvSpPr>
        <p:spPr>
          <a:xfrm>
            <a:off x="11607421" y="6520044"/>
            <a:ext cx="475268" cy="365125"/>
          </a:xfrm>
          <a:prstGeom prst="rect">
            <a:avLst/>
          </a:prstGeom>
        </p:spPr>
        <p:txBody>
          <a:bodyPr/>
          <a:lstStyle>
            <a:lvl1pPr>
              <a:defRPr sz="1100" b="0">
                <a:solidFill>
                  <a:schemeClr val="bg1"/>
                </a:solidFill>
                <a:latin typeface="Arial" panose="020B0604020202020204" pitchFamily="34" charset="0"/>
                <a:cs typeface="Arial" panose="020B0604020202020204" pitchFamily="34" charset="0"/>
              </a:defRPr>
            </a:lvl1pPr>
          </a:lstStyle>
          <a:p>
            <a:fld id="{901FD323-597B-499B-82A7-61128B369A77}" type="slidenum">
              <a:rPr lang="en-GB" smtClean="0"/>
              <a:pPr/>
              <a:t>‹#›</a:t>
            </a:fld>
            <a:endParaRPr lang="en-GB"/>
          </a:p>
        </p:txBody>
      </p:sp>
      <p:sp>
        <p:nvSpPr>
          <p:cNvPr id="12" name="Title Placeholder 1">
            <a:extLst>
              <a:ext uri="{FF2B5EF4-FFF2-40B4-BE49-F238E27FC236}">
                <a16:creationId xmlns:a16="http://schemas.microsoft.com/office/drawing/2014/main" id="{56809BED-C169-7C18-09C8-890D88461CB3}"/>
              </a:ext>
            </a:extLst>
          </p:cNvPr>
          <p:cNvSpPr>
            <a:spLocks noGrp="1"/>
          </p:cNvSpPr>
          <p:nvPr>
            <p:ph type="title"/>
          </p:nvPr>
        </p:nvSpPr>
        <p:spPr>
          <a:xfrm>
            <a:off x="457200" y="360000"/>
            <a:ext cx="9058275" cy="603001"/>
          </a:xfrm>
          <a:prstGeom prst="rect">
            <a:avLst/>
          </a:prstGeom>
        </p:spPr>
        <p:txBody>
          <a:bodyPr vert="horz" lIns="91440" tIns="45720" rIns="91440" bIns="45720" rtlCol="0" anchor="ctr">
            <a:noAutofit/>
          </a:bodyPr>
          <a:lstStyle/>
          <a:p>
            <a:r>
              <a:rPr lang="en-US"/>
              <a:t>Click to edit</a:t>
            </a:r>
            <a:endParaRPr lang="en-GB"/>
          </a:p>
        </p:txBody>
      </p:sp>
    </p:spTree>
    <p:extLst>
      <p:ext uri="{BB962C8B-B14F-4D97-AF65-F5344CB8AC3E}">
        <p14:creationId xmlns:p14="http://schemas.microsoft.com/office/powerpoint/2010/main" val="116261155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ftr="0" dt="0"/>
  <p:txStyles>
    <p:titleStyle>
      <a:lvl1pPr algn="l" defTabSz="914400" rtl="0" eaLnBrk="1" latinLnBrk="0" hangingPunct="1">
        <a:lnSpc>
          <a:spcPct val="90000"/>
        </a:lnSpc>
        <a:spcBef>
          <a:spcPct val="0"/>
        </a:spcBef>
        <a:buNone/>
        <a:defRPr sz="3800" kern="1200">
          <a:solidFill>
            <a:srgbClr val="FF5F01"/>
          </a:solidFill>
          <a:latin typeface="+mj-lt"/>
          <a:ea typeface="+mj-ea"/>
          <a:cs typeface="+mj-cs"/>
        </a:defRPr>
      </a:lvl1pPr>
    </p:titleStyle>
    <p:bodyStyle>
      <a:lvl1pPr marL="0" indent="0" algn="l" defTabSz="914400" rtl="0" eaLnBrk="1" latinLnBrk="0" hangingPunct="1">
        <a:lnSpc>
          <a:spcPct val="90000"/>
        </a:lnSpc>
        <a:spcBef>
          <a:spcPts val="1000"/>
        </a:spcBef>
        <a:buClr>
          <a:srgbClr val="FF5F01"/>
        </a:buClr>
        <a:buSzPct val="110000"/>
        <a:buFont typeface="Wingdings" panose="05000000000000000000" pitchFamily="2" charset="2"/>
        <a:buNone/>
        <a:defRPr sz="2800" kern="1200">
          <a:solidFill>
            <a:srgbClr val="3C3C3C"/>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Clr>
          <a:srgbClr val="FF5F01"/>
        </a:buClr>
        <a:buSzPct val="110000"/>
        <a:buFont typeface="Wingdings" panose="05000000000000000000" pitchFamily="2" charset="2"/>
        <a:buNone/>
        <a:defRPr sz="2400" kern="1200">
          <a:solidFill>
            <a:srgbClr val="3C3C3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Clr>
          <a:srgbClr val="FF5F01"/>
        </a:buClr>
        <a:buSzPct val="110000"/>
        <a:buFont typeface="Wingdings" panose="05000000000000000000" pitchFamily="2" charset="2"/>
        <a:buNone/>
        <a:defRPr sz="2000" kern="1200">
          <a:solidFill>
            <a:srgbClr val="3C3C3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Clr>
          <a:srgbClr val="FF5F01"/>
        </a:buClr>
        <a:buSzPct val="110000"/>
        <a:buFont typeface="Wingdings" panose="05000000000000000000" pitchFamily="2" charset="2"/>
        <a:buNone/>
        <a:defRPr sz="1800" kern="1200">
          <a:solidFill>
            <a:srgbClr val="3C3C3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Clr>
          <a:srgbClr val="FF5F01"/>
        </a:buClr>
        <a:buSzPct val="110000"/>
        <a:buFont typeface="Wingdings" panose="05000000000000000000" pitchFamily="2" charset="2"/>
        <a:buNone/>
        <a:defRPr sz="1800" kern="1200">
          <a:solidFill>
            <a:srgbClr val="3C3C3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68.jpeg"/></Relationships>
</file>

<file path=ppt/slides/_rels/slide1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71.gif"/><Relationship Id="rId4" Type="http://schemas.openxmlformats.org/officeDocument/2006/relationships/image" Target="../media/image70.jpeg"/></Relationships>
</file>

<file path=ppt/slides/_rels/slide1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8.xml"/><Relationship Id="rId1" Type="http://schemas.openxmlformats.org/officeDocument/2006/relationships/slideLayout" Target="../slideLayouts/slideLayout27.xml"/><Relationship Id="rId5" Type="http://schemas.openxmlformats.org/officeDocument/2006/relationships/image" Target="../media/image75.jpeg"/><Relationship Id="rId4" Type="http://schemas.openxmlformats.org/officeDocument/2006/relationships/image" Target="../media/image74.jpeg"/></Relationships>
</file>

<file path=ppt/slides/_rels/slide1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7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2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83.jpeg"/></Relationships>
</file>

<file path=ppt/slides/_rels/slide22.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4.jpeg"/><Relationship Id="rId7" Type="http://schemas.openxmlformats.org/officeDocument/2006/relationships/image" Target="../media/image87.jpe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image" Target="../media/image86.jpeg"/><Relationship Id="rId5" Type="http://schemas.openxmlformats.org/officeDocument/2006/relationships/image" Target="../media/image85.png"/><Relationship Id="rId4" Type="http://schemas.openxmlformats.org/officeDocument/2006/relationships/hyperlink" Target="https://www.publicdomainpictures.net/view-image.php?image=177691&amp;picture=invisible-man" TargetMode="External"/><Relationship Id="rId9" Type="http://schemas.openxmlformats.org/officeDocument/2006/relationships/image" Target="../media/image89.jpeg"/></Relationships>
</file>

<file path=ppt/slides/_rels/slide2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3.xml"/><Relationship Id="rId1" Type="http://schemas.openxmlformats.org/officeDocument/2006/relationships/slideLayout" Target="../slideLayouts/slideLayout27.xml"/><Relationship Id="rId5" Type="http://schemas.openxmlformats.org/officeDocument/2006/relationships/image" Target="../media/image92.jpeg"/><Relationship Id="rId4" Type="http://schemas.openxmlformats.org/officeDocument/2006/relationships/image" Target="../media/image91.jpeg"/></Relationships>
</file>

<file path=ppt/slides/_rels/slide2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openxmlformats.org/officeDocument/2006/relationships/image" Target="../media/image94.png"/></Relationships>
</file>

<file path=ppt/slides/_rels/slide2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95.png"/></Relationships>
</file>

<file path=ppt/slides/_rels/slide2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8" Type="http://schemas.openxmlformats.org/officeDocument/2006/relationships/image" Target="../media/image103.sv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svg"/><Relationship Id="rId2" Type="http://schemas.openxmlformats.org/officeDocument/2006/relationships/notesSlide" Target="../notesSlides/notesSlide28.xml"/><Relationship Id="rId1" Type="http://schemas.openxmlformats.org/officeDocument/2006/relationships/slideLayout" Target="../slideLayouts/slideLayout27.xml"/><Relationship Id="rId6" Type="http://schemas.openxmlformats.org/officeDocument/2006/relationships/image" Target="../media/image101.sv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svg"/><Relationship Id="rId4" Type="http://schemas.openxmlformats.org/officeDocument/2006/relationships/image" Target="../media/image99.svg"/><Relationship Id="rId9" Type="http://schemas.openxmlformats.org/officeDocument/2006/relationships/image" Target="../media/image104.png"/><Relationship Id="rId14" Type="http://schemas.openxmlformats.org/officeDocument/2006/relationships/image" Target="../media/image109.svg"/></Relationships>
</file>

<file path=ppt/slides/_rels/slide29.xml.rels><?xml version="1.0" encoding="UTF-8" standalone="yes"?>
<Relationships xmlns="http://schemas.openxmlformats.org/package/2006/relationships"><Relationship Id="rId8" Type="http://schemas.openxmlformats.org/officeDocument/2006/relationships/image" Target="../media/image101.svg"/><Relationship Id="rId13" Type="http://schemas.openxmlformats.org/officeDocument/2006/relationships/image" Target="../media/image110.png"/><Relationship Id="rId18" Type="http://schemas.openxmlformats.org/officeDocument/2006/relationships/image" Target="../media/image115.svg"/><Relationship Id="rId3" Type="http://schemas.openxmlformats.org/officeDocument/2006/relationships/image" Target="../media/image108.png"/><Relationship Id="rId7" Type="http://schemas.openxmlformats.org/officeDocument/2006/relationships/image" Target="../media/image100.png"/><Relationship Id="rId12" Type="http://schemas.openxmlformats.org/officeDocument/2006/relationships/image" Target="../media/image105.svg"/><Relationship Id="rId17" Type="http://schemas.openxmlformats.org/officeDocument/2006/relationships/image" Target="../media/image114.png"/><Relationship Id="rId2" Type="http://schemas.openxmlformats.org/officeDocument/2006/relationships/notesSlide" Target="../notesSlides/notesSlide29.xml"/><Relationship Id="rId16" Type="http://schemas.openxmlformats.org/officeDocument/2006/relationships/image" Target="../media/image113.svg"/><Relationship Id="rId20" Type="http://schemas.openxmlformats.org/officeDocument/2006/relationships/image" Target="../media/image107.svg"/><Relationship Id="rId1" Type="http://schemas.openxmlformats.org/officeDocument/2006/relationships/slideLayout" Target="../slideLayouts/slideLayout27.xml"/><Relationship Id="rId6" Type="http://schemas.openxmlformats.org/officeDocument/2006/relationships/image" Target="../media/image99.svg"/><Relationship Id="rId11" Type="http://schemas.openxmlformats.org/officeDocument/2006/relationships/image" Target="../media/image104.png"/><Relationship Id="rId5" Type="http://schemas.openxmlformats.org/officeDocument/2006/relationships/image" Target="../media/image98.png"/><Relationship Id="rId15" Type="http://schemas.openxmlformats.org/officeDocument/2006/relationships/image" Target="../media/image112.png"/><Relationship Id="rId10" Type="http://schemas.openxmlformats.org/officeDocument/2006/relationships/image" Target="../media/image103.svg"/><Relationship Id="rId19" Type="http://schemas.openxmlformats.org/officeDocument/2006/relationships/image" Target="../media/image106.png"/><Relationship Id="rId4" Type="http://schemas.openxmlformats.org/officeDocument/2006/relationships/image" Target="../media/image109.svg"/><Relationship Id="rId9" Type="http://schemas.openxmlformats.org/officeDocument/2006/relationships/image" Target="../media/image102.png"/><Relationship Id="rId14" Type="http://schemas.openxmlformats.org/officeDocument/2006/relationships/image" Target="../media/image111.svg"/></Relationships>
</file>

<file path=ppt/slides/_rels/slide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56.png"/></Relationships>
</file>

<file path=ppt/slides/_rels/slide30.xml.rels><?xml version="1.0" encoding="UTF-8" standalone="yes"?>
<Relationships xmlns="http://schemas.openxmlformats.org/package/2006/relationships"><Relationship Id="rId8" Type="http://schemas.openxmlformats.org/officeDocument/2006/relationships/image" Target="../media/image103.svg"/><Relationship Id="rId13" Type="http://schemas.openxmlformats.org/officeDocument/2006/relationships/image" Target="../media/image110.png"/><Relationship Id="rId18" Type="http://schemas.openxmlformats.org/officeDocument/2006/relationships/image" Target="../media/image117.svg"/><Relationship Id="rId3" Type="http://schemas.openxmlformats.org/officeDocument/2006/relationships/image" Target="../media/image98.png"/><Relationship Id="rId21" Type="http://schemas.openxmlformats.org/officeDocument/2006/relationships/image" Target="../media/image114.png"/><Relationship Id="rId7" Type="http://schemas.openxmlformats.org/officeDocument/2006/relationships/image" Target="../media/image102.png"/><Relationship Id="rId12" Type="http://schemas.openxmlformats.org/officeDocument/2006/relationships/image" Target="../media/image107.svg"/><Relationship Id="rId17" Type="http://schemas.openxmlformats.org/officeDocument/2006/relationships/image" Target="../media/image116.png"/><Relationship Id="rId2" Type="http://schemas.openxmlformats.org/officeDocument/2006/relationships/notesSlide" Target="../notesSlides/notesSlide30.xml"/><Relationship Id="rId16" Type="http://schemas.openxmlformats.org/officeDocument/2006/relationships/image" Target="../media/image109.svg"/><Relationship Id="rId20" Type="http://schemas.openxmlformats.org/officeDocument/2006/relationships/image" Target="../media/image113.svg"/><Relationship Id="rId1" Type="http://schemas.openxmlformats.org/officeDocument/2006/relationships/slideLayout" Target="../slideLayouts/slideLayout27.xml"/><Relationship Id="rId6" Type="http://schemas.openxmlformats.org/officeDocument/2006/relationships/image" Target="../media/image101.sv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08.png"/><Relationship Id="rId10" Type="http://schemas.openxmlformats.org/officeDocument/2006/relationships/image" Target="../media/image105.svg"/><Relationship Id="rId19" Type="http://schemas.openxmlformats.org/officeDocument/2006/relationships/image" Target="../media/image112.png"/><Relationship Id="rId4" Type="http://schemas.openxmlformats.org/officeDocument/2006/relationships/image" Target="../media/image99.svg"/><Relationship Id="rId9" Type="http://schemas.openxmlformats.org/officeDocument/2006/relationships/image" Target="../media/image104.png"/><Relationship Id="rId14" Type="http://schemas.openxmlformats.org/officeDocument/2006/relationships/image" Target="../media/image111.svg"/><Relationship Id="rId22" Type="http://schemas.openxmlformats.org/officeDocument/2006/relationships/image" Target="../media/image115.svg"/></Relationships>
</file>

<file path=ppt/slides/_rels/slide31.xml.rels><?xml version="1.0" encoding="UTF-8" standalone="yes"?>
<Relationships xmlns="http://schemas.openxmlformats.org/package/2006/relationships"><Relationship Id="rId8" Type="http://schemas.openxmlformats.org/officeDocument/2006/relationships/image" Target="../media/image103.svg"/><Relationship Id="rId13" Type="http://schemas.openxmlformats.org/officeDocument/2006/relationships/image" Target="../media/image110.png"/><Relationship Id="rId18" Type="http://schemas.openxmlformats.org/officeDocument/2006/relationships/image" Target="../media/image115.sv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svg"/><Relationship Id="rId17" Type="http://schemas.openxmlformats.org/officeDocument/2006/relationships/image" Target="../media/image114.png"/><Relationship Id="rId2" Type="http://schemas.openxmlformats.org/officeDocument/2006/relationships/notesSlide" Target="../notesSlides/notesSlide31.xml"/><Relationship Id="rId16" Type="http://schemas.openxmlformats.org/officeDocument/2006/relationships/image" Target="../media/image109.svg"/><Relationship Id="rId20" Type="http://schemas.openxmlformats.org/officeDocument/2006/relationships/image" Target="../media/image113.svg"/><Relationship Id="rId1" Type="http://schemas.openxmlformats.org/officeDocument/2006/relationships/slideLayout" Target="../slideLayouts/slideLayout27.xml"/><Relationship Id="rId6" Type="http://schemas.openxmlformats.org/officeDocument/2006/relationships/image" Target="../media/image101.sv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08.png"/><Relationship Id="rId10" Type="http://schemas.openxmlformats.org/officeDocument/2006/relationships/image" Target="../media/image105.svg"/><Relationship Id="rId19" Type="http://schemas.openxmlformats.org/officeDocument/2006/relationships/image" Target="../media/image112.png"/><Relationship Id="rId4" Type="http://schemas.openxmlformats.org/officeDocument/2006/relationships/image" Target="../media/image99.svg"/><Relationship Id="rId9" Type="http://schemas.openxmlformats.org/officeDocument/2006/relationships/image" Target="../media/image104.png"/><Relationship Id="rId14" Type="http://schemas.openxmlformats.org/officeDocument/2006/relationships/image" Target="../media/image111.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33.xml"/><Relationship Id="rId1" Type="http://schemas.openxmlformats.org/officeDocument/2006/relationships/slideLayout" Target="../slideLayouts/slideLayout26.xml"/><Relationship Id="rId5" Type="http://schemas.openxmlformats.org/officeDocument/2006/relationships/image" Target="../media/image120.jpeg"/><Relationship Id="rId4" Type="http://schemas.openxmlformats.org/officeDocument/2006/relationships/image" Target="../media/image119.jpeg"/></Relationships>
</file>

<file path=ppt/slides/_rels/slide34.xml.rels><?xml version="1.0" encoding="UTF-8" standalone="yes"?>
<Relationships xmlns="http://schemas.openxmlformats.org/package/2006/relationships"><Relationship Id="rId3" Type="http://schemas.openxmlformats.org/officeDocument/2006/relationships/hyperlink" Target="mailto:LouisFlorent.Daspre@CharlesTaylor.com" TargetMode="External"/><Relationship Id="rId7" Type="http://schemas.microsoft.com/office/2007/relationships/hdphoto" Target="../media/hdphoto2.wdp"/><Relationship Id="rId2" Type="http://schemas.openxmlformats.org/officeDocument/2006/relationships/notesSlide" Target="../notesSlides/notesSlide34.xml"/><Relationship Id="rId1" Type="http://schemas.openxmlformats.org/officeDocument/2006/relationships/slideLayout" Target="../slideLayouts/slideLayout29.xml"/><Relationship Id="rId6" Type="http://schemas.openxmlformats.org/officeDocument/2006/relationships/image" Target="../media/image122.png"/><Relationship Id="rId5" Type="http://schemas.microsoft.com/office/2007/relationships/hdphoto" Target="../media/hdphoto1.wdp"/><Relationship Id="rId4" Type="http://schemas.openxmlformats.org/officeDocument/2006/relationships/image" Target="../media/image121.png"/></Relationships>
</file>

<file path=ppt/slides/_rels/slide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hyperlink" Target="https://www.goldmansachs.com/intelligence/pages/gs-research/carbonomics-10-key-themes-from-the-inaugural-conference-f/report.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A7EA66-EF1D-9916-6884-87D0F720287E}"/>
              </a:ext>
            </a:extLst>
          </p:cNvPr>
          <p:cNvSpPr>
            <a:spLocks noGrp="1"/>
          </p:cNvSpPr>
          <p:nvPr>
            <p:ph type="body" sz="quarter" idx="14"/>
          </p:nvPr>
        </p:nvSpPr>
        <p:spPr>
          <a:xfrm>
            <a:off x="503113" y="5948054"/>
            <a:ext cx="4897562" cy="479756"/>
          </a:xfrm>
        </p:spPr>
        <p:txBody>
          <a:bodyPr>
            <a:normAutofit/>
          </a:bodyPr>
          <a:lstStyle/>
          <a:p>
            <a:r>
              <a:rPr lang="en-GB" sz="2000" dirty="0"/>
              <a:t>Louis Daspre and Joe Brennan</a:t>
            </a:r>
          </a:p>
          <a:p>
            <a:endParaRPr lang="en-GB" sz="2000" dirty="0"/>
          </a:p>
        </p:txBody>
      </p:sp>
      <p:sp>
        <p:nvSpPr>
          <p:cNvPr id="3" name="Text Placeholder 2">
            <a:extLst>
              <a:ext uri="{FF2B5EF4-FFF2-40B4-BE49-F238E27FC236}">
                <a16:creationId xmlns:a16="http://schemas.microsoft.com/office/drawing/2014/main" id="{51789183-64CE-B7AA-32AE-98572061DEB0}"/>
              </a:ext>
            </a:extLst>
          </p:cNvPr>
          <p:cNvSpPr>
            <a:spLocks noGrp="1"/>
          </p:cNvSpPr>
          <p:nvPr>
            <p:ph type="body" sz="quarter" idx="17"/>
          </p:nvPr>
        </p:nvSpPr>
        <p:spPr>
          <a:xfrm>
            <a:off x="503113" y="3325597"/>
            <a:ext cx="6431087" cy="739349"/>
          </a:xfrm>
        </p:spPr>
        <p:txBody>
          <a:bodyPr>
            <a:normAutofit fontScale="92500"/>
          </a:bodyPr>
          <a:lstStyle/>
          <a:p>
            <a:r>
              <a:rPr lang="en-GB" dirty="0"/>
              <a:t>What the Insurance Market Should Know</a:t>
            </a:r>
          </a:p>
          <a:p>
            <a:endParaRPr lang="en-GB" dirty="0"/>
          </a:p>
        </p:txBody>
      </p:sp>
      <p:sp>
        <p:nvSpPr>
          <p:cNvPr id="4" name="Text Placeholder 3">
            <a:extLst>
              <a:ext uri="{FF2B5EF4-FFF2-40B4-BE49-F238E27FC236}">
                <a16:creationId xmlns:a16="http://schemas.microsoft.com/office/drawing/2014/main" id="{E7EF1EC6-4F4D-8ED7-97B8-5B6A09C32B69}"/>
              </a:ext>
            </a:extLst>
          </p:cNvPr>
          <p:cNvSpPr>
            <a:spLocks noGrp="1"/>
          </p:cNvSpPr>
          <p:nvPr>
            <p:ph type="body" sz="quarter" idx="18"/>
          </p:nvPr>
        </p:nvSpPr>
        <p:spPr>
          <a:xfrm>
            <a:off x="503113" y="2416546"/>
            <a:ext cx="7452128" cy="909051"/>
          </a:xfrm>
        </p:spPr>
        <p:txBody>
          <a:bodyPr/>
          <a:lstStyle/>
          <a:p>
            <a:r>
              <a:rPr lang="en-GB" sz="4400" dirty="0"/>
              <a:t>CCUS</a:t>
            </a:r>
          </a:p>
        </p:txBody>
      </p:sp>
      <p:pic>
        <p:nvPicPr>
          <p:cNvPr id="5" name="Picture 4">
            <a:extLst>
              <a:ext uri="{FF2B5EF4-FFF2-40B4-BE49-F238E27FC236}">
                <a16:creationId xmlns:a16="http://schemas.microsoft.com/office/drawing/2014/main" id="{40E504BB-FBB3-D3C8-4662-94D007370B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4975" y="0"/>
            <a:ext cx="4567025" cy="6858000"/>
          </a:xfrm>
          <a:prstGeom prst="rect">
            <a:avLst/>
          </a:prstGeom>
        </p:spPr>
      </p:pic>
    </p:spTree>
    <p:extLst>
      <p:ext uri="{BB962C8B-B14F-4D97-AF65-F5344CB8AC3E}">
        <p14:creationId xmlns:p14="http://schemas.microsoft.com/office/powerpoint/2010/main" val="2000306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4D83-5D6E-E837-E4B8-C7D522CC5111}"/>
              </a:ext>
            </a:extLst>
          </p:cNvPr>
          <p:cNvSpPr>
            <a:spLocks noGrp="1"/>
          </p:cNvSpPr>
          <p:nvPr>
            <p:ph type="title"/>
          </p:nvPr>
        </p:nvSpPr>
        <p:spPr/>
        <p:txBody>
          <a:bodyPr/>
          <a:lstStyle/>
          <a:p>
            <a:r>
              <a:rPr lang="en-GB" dirty="0"/>
              <a:t>Pre-Combustion Capture</a:t>
            </a:r>
          </a:p>
        </p:txBody>
      </p:sp>
      <p:sp>
        <p:nvSpPr>
          <p:cNvPr id="3" name="Slide Number Placeholder 2">
            <a:extLst>
              <a:ext uri="{FF2B5EF4-FFF2-40B4-BE49-F238E27FC236}">
                <a16:creationId xmlns:a16="http://schemas.microsoft.com/office/drawing/2014/main" id="{9D491F83-FBD3-A693-4D91-C360CA092FE0}"/>
              </a:ext>
            </a:extLst>
          </p:cNvPr>
          <p:cNvSpPr>
            <a:spLocks noGrp="1"/>
          </p:cNvSpPr>
          <p:nvPr>
            <p:ph type="sldNum" sz="quarter" idx="11"/>
          </p:nvPr>
        </p:nvSpPr>
        <p:spPr/>
        <p:txBody>
          <a:bodyPr/>
          <a:lstStyle/>
          <a:p>
            <a:fld id="{901FD323-597B-499B-82A7-61128B369A77}" type="slidenum">
              <a:rPr lang="en-GB" smtClean="0"/>
              <a:pPr/>
              <a:t>10</a:t>
            </a:fld>
            <a:endParaRPr lang="en-GB"/>
          </a:p>
        </p:txBody>
      </p:sp>
      <p:pic>
        <p:nvPicPr>
          <p:cNvPr id="4" name="Picture 3">
            <a:extLst>
              <a:ext uri="{FF2B5EF4-FFF2-40B4-BE49-F238E27FC236}">
                <a16:creationId xmlns:a16="http://schemas.microsoft.com/office/drawing/2014/main" id="{33C23AD1-205C-9BD2-0AC7-29A91B0B0C65}"/>
              </a:ext>
            </a:extLst>
          </p:cNvPr>
          <p:cNvPicPr>
            <a:picLocks noChangeAspect="1"/>
          </p:cNvPicPr>
          <p:nvPr/>
        </p:nvPicPr>
        <p:blipFill>
          <a:blip r:embed="rId3"/>
          <a:stretch>
            <a:fillRect/>
          </a:stretch>
        </p:blipFill>
        <p:spPr>
          <a:xfrm>
            <a:off x="4927092" y="1565978"/>
            <a:ext cx="6631564" cy="4052623"/>
          </a:xfrm>
          <a:prstGeom prst="rect">
            <a:avLst/>
          </a:prstGeom>
        </p:spPr>
      </p:pic>
      <p:sp>
        <p:nvSpPr>
          <p:cNvPr id="5" name="Content Placeholder 8">
            <a:extLst>
              <a:ext uri="{FF2B5EF4-FFF2-40B4-BE49-F238E27FC236}">
                <a16:creationId xmlns:a16="http://schemas.microsoft.com/office/drawing/2014/main" id="{051D89DE-C1E4-7310-916E-B142772D6483}"/>
              </a:ext>
            </a:extLst>
          </p:cNvPr>
          <p:cNvSpPr txBox="1">
            <a:spLocks/>
          </p:cNvSpPr>
          <p:nvPr/>
        </p:nvSpPr>
        <p:spPr>
          <a:xfrm>
            <a:off x="394214" y="1456390"/>
            <a:ext cx="4494193" cy="4470685"/>
          </a:xfrm>
          <a:prstGeom prst="rect">
            <a:avLst/>
          </a:prstGeom>
        </p:spPr>
        <p:txBody>
          <a:bodyPr>
            <a:normAutofit/>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600"/>
              <a:t>Fuel is not combusted, it is blasted into a gasifier and partially reacts with oxygen and steam to form syngas; </a:t>
            </a:r>
          </a:p>
          <a:p>
            <a:r>
              <a:rPr lang="en-GB" sz="1600"/>
              <a:t>     CO + H</a:t>
            </a:r>
            <a:r>
              <a:rPr lang="en-GB" sz="1600" baseline="-25000"/>
              <a:t>2</a:t>
            </a:r>
            <a:r>
              <a:rPr lang="en-GB" sz="1600"/>
              <a:t>O</a:t>
            </a:r>
          </a:p>
          <a:p>
            <a:endParaRPr lang="en-GB" sz="1600"/>
          </a:p>
          <a:p>
            <a:pPr marL="285750" indent="-285750">
              <a:buFont typeface="Arial" panose="020B0604020202020204" pitchFamily="34" charset="0"/>
              <a:buChar char="•"/>
            </a:pPr>
            <a:r>
              <a:rPr lang="en-GB" sz="1600"/>
              <a:t>Further reaction with steam forms CO</a:t>
            </a:r>
            <a:r>
              <a:rPr lang="en-GB" sz="1600" baseline="-25000"/>
              <a:t>2</a:t>
            </a:r>
            <a:r>
              <a:rPr lang="en-GB" sz="1600"/>
              <a:t> + H</a:t>
            </a:r>
            <a:r>
              <a:rPr lang="en-GB" sz="1600" baseline="-25000"/>
              <a:t>2</a:t>
            </a:r>
            <a:endParaRPr lang="en-GB" sz="1600" dirty="0"/>
          </a:p>
        </p:txBody>
      </p:sp>
    </p:spTree>
    <p:extLst>
      <p:ext uri="{BB962C8B-B14F-4D97-AF65-F5344CB8AC3E}">
        <p14:creationId xmlns:p14="http://schemas.microsoft.com/office/powerpoint/2010/main" val="166080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1806-C897-D0BE-1010-9A0C1EB55CEE}"/>
              </a:ext>
            </a:extLst>
          </p:cNvPr>
          <p:cNvSpPr>
            <a:spLocks noGrp="1"/>
          </p:cNvSpPr>
          <p:nvPr>
            <p:ph type="title"/>
          </p:nvPr>
        </p:nvSpPr>
        <p:spPr/>
        <p:txBody>
          <a:bodyPr/>
          <a:lstStyle/>
          <a:p>
            <a:r>
              <a:rPr lang="en-GB" sz="4000" dirty="0"/>
              <a:t>Oxyfuel Combustion</a:t>
            </a:r>
            <a:endParaRPr lang="en-GB" dirty="0"/>
          </a:p>
        </p:txBody>
      </p:sp>
      <p:sp>
        <p:nvSpPr>
          <p:cNvPr id="3" name="Slide Number Placeholder 2">
            <a:extLst>
              <a:ext uri="{FF2B5EF4-FFF2-40B4-BE49-F238E27FC236}">
                <a16:creationId xmlns:a16="http://schemas.microsoft.com/office/drawing/2014/main" id="{A066B202-7224-60F9-5E3D-49CF1A779B5C}"/>
              </a:ext>
            </a:extLst>
          </p:cNvPr>
          <p:cNvSpPr>
            <a:spLocks noGrp="1"/>
          </p:cNvSpPr>
          <p:nvPr>
            <p:ph type="sldNum" sz="quarter" idx="11"/>
          </p:nvPr>
        </p:nvSpPr>
        <p:spPr/>
        <p:txBody>
          <a:bodyPr/>
          <a:lstStyle/>
          <a:p>
            <a:fld id="{901FD323-597B-499B-82A7-61128B369A77}" type="slidenum">
              <a:rPr lang="en-GB" smtClean="0"/>
              <a:pPr/>
              <a:t>11</a:t>
            </a:fld>
            <a:endParaRPr lang="en-GB"/>
          </a:p>
        </p:txBody>
      </p:sp>
      <p:pic>
        <p:nvPicPr>
          <p:cNvPr id="4" name="Picture 2">
            <a:extLst>
              <a:ext uri="{FF2B5EF4-FFF2-40B4-BE49-F238E27FC236}">
                <a16:creationId xmlns:a16="http://schemas.microsoft.com/office/drawing/2014/main" id="{3CD3F097-0F82-A9B0-71D4-65874F01B052}"/>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526061" y="1200491"/>
            <a:ext cx="6432527" cy="44570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710F075-1C0E-9C0D-8977-01309B26F56F}"/>
              </a:ext>
            </a:extLst>
          </p:cNvPr>
          <p:cNvSpPr txBox="1"/>
          <p:nvPr/>
        </p:nvSpPr>
        <p:spPr>
          <a:xfrm>
            <a:off x="538611" y="1083251"/>
            <a:ext cx="3548647" cy="923330"/>
          </a:xfrm>
          <a:prstGeom prst="rect">
            <a:avLst/>
          </a:prstGeom>
          <a:noFill/>
        </p:spPr>
        <p:txBody>
          <a:bodyPr wrap="square" rtlCol="0">
            <a:spAutoFit/>
          </a:bodyPr>
          <a:lstStyle/>
          <a:p>
            <a:pPr marL="285750" indent="-285750">
              <a:buClr>
                <a:srgbClr val="00A2EA"/>
              </a:buClr>
              <a:buFont typeface="Wingdings" panose="05000000000000000000" pitchFamily="2" charset="2"/>
              <a:buChar char="§"/>
            </a:pPr>
            <a:r>
              <a:rPr lang="en-GB" dirty="0"/>
              <a:t>Combustion of fuel in oxygen to form CO</a:t>
            </a:r>
            <a:r>
              <a:rPr lang="en-GB" baseline="-25000" dirty="0"/>
              <a:t>2</a:t>
            </a:r>
            <a:r>
              <a:rPr lang="en-GB" dirty="0"/>
              <a:t> + H</a:t>
            </a:r>
            <a:r>
              <a:rPr lang="en-GB" baseline="-25000" dirty="0"/>
              <a:t>2</a:t>
            </a:r>
            <a:r>
              <a:rPr lang="en-GB" dirty="0"/>
              <a:t>O</a:t>
            </a:r>
          </a:p>
          <a:p>
            <a:pPr marL="285750" indent="-285750">
              <a:buClr>
                <a:srgbClr val="00A2EA"/>
              </a:buClr>
              <a:buFont typeface="Wingdings" panose="05000000000000000000" pitchFamily="2" charset="2"/>
              <a:buChar char="§"/>
            </a:pPr>
            <a:endParaRPr lang="en-GB" dirty="0"/>
          </a:p>
        </p:txBody>
      </p:sp>
    </p:spTree>
    <p:extLst>
      <p:ext uri="{BB962C8B-B14F-4D97-AF65-F5344CB8AC3E}">
        <p14:creationId xmlns:p14="http://schemas.microsoft.com/office/powerpoint/2010/main" val="75752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CF3-462A-2521-2690-06C16C1730D5}"/>
              </a:ext>
            </a:extLst>
          </p:cNvPr>
          <p:cNvSpPr>
            <a:spLocks noGrp="1"/>
          </p:cNvSpPr>
          <p:nvPr>
            <p:ph type="title"/>
          </p:nvPr>
        </p:nvSpPr>
        <p:spPr/>
        <p:txBody>
          <a:bodyPr/>
          <a:lstStyle/>
          <a:p>
            <a:r>
              <a:rPr lang="en-GB" dirty="0"/>
              <a:t>(Hydrogen)</a:t>
            </a:r>
          </a:p>
        </p:txBody>
      </p:sp>
      <p:sp>
        <p:nvSpPr>
          <p:cNvPr id="3" name="Slide Number Placeholder 2">
            <a:extLst>
              <a:ext uri="{FF2B5EF4-FFF2-40B4-BE49-F238E27FC236}">
                <a16:creationId xmlns:a16="http://schemas.microsoft.com/office/drawing/2014/main" id="{E7180726-6FD0-247F-D682-4BD57FF8C0BD}"/>
              </a:ext>
            </a:extLst>
          </p:cNvPr>
          <p:cNvSpPr>
            <a:spLocks noGrp="1"/>
          </p:cNvSpPr>
          <p:nvPr>
            <p:ph type="sldNum" sz="quarter" idx="11"/>
          </p:nvPr>
        </p:nvSpPr>
        <p:spPr/>
        <p:txBody>
          <a:bodyPr/>
          <a:lstStyle/>
          <a:p>
            <a:fld id="{901FD323-597B-499B-82A7-61128B369A77}" type="slidenum">
              <a:rPr lang="en-GB" smtClean="0"/>
              <a:pPr/>
              <a:t>12</a:t>
            </a:fld>
            <a:endParaRPr lang="en-GB"/>
          </a:p>
        </p:txBody>
      </p:sp>
      <p:pic>
        <p:nvPicPr>
          <p:cNvPr id="4" name="Picture 2">
            <a:extLst>
              <a:ext uri="{FF2B5EF4-FFF2-40B4-BE49-F238E27FC236}">
                <a16:creationId xmlns:a16="http://schemas.microsoft.com/office/drawing/2014/main" id="{5C2BE1B3-8D89-AACF-831D-FCB90FFADBA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45573" y="372132"/>
            <a:ext cx="6253510" cy="59735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5AC97F4-CB29-55F3-69B9-13D5E9FD2ACA}"/>
              </a:ext>
            </a:extLst>
          </p:cNvPr>
          <p:cNvSpPr/>
          <p:nvPr/>
        </p:nvSpPr>
        <p:spPr>
          <a:xfrm>
            <a:off x="5717754" y="1156772"/>
            <a:ext cx="3227942" cy="527058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673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E86C-A42B-F028-FF41-61FADBEAB2AF}"/>
              </a:ext>
            </a:extLst>
          </p:cNvPr>
          <p:cNvSpPr>
            <a:spLocks noGrp="1"/>
          </p:cNvSpPr>
          <p:nvPr>
            <p:ph type="title"/>
          </p:nvPr>
        </p:nvSpPr>
        <p:spPr/>
        <p:txBody>
          <a:bodyPr/>
          <a:lstStyle/>
          <a:p>
            <a:r>
              <a:rPr lang="en-GB" sz="4000" dirty="0"/>
              <a:t>Direct Air Capture</a:t>
            </a:r>
            <a:endParaRPr lang="en-GB" dirty="0"/>
          </a:p>
        </p:txBody>
      </p:sp>
      <p:sp>
        <p:nvSpPr>
          <p:cNvPr id="3" name="Slide Number Placeholder 2">
            <a:extLst>
              <a:ext uri="{FF2B5EF4-FFF2-40B4-BE49-F238E27FC236}">
                <a16:creationId xmlns:a16="http://schemas.microsoft.com/office/drawing/2014/main" id="{3D5DCA56-9E5C-2884-3EA3-8A572DB30D09}"/>
              </a:ext>
            </a:extLst>
          </p:cNvPr>
          <p:cNvSpPr>
            <a:spLocks noGrp="1"/>
          </p:cNvSpPr>
          <p:nvPr>
            <p:ph type="sldNum" sz="quarter" idx="11"/>
          </p:nvPr>
        </p:nvSpPr>
        <p:spPr/>
        <p:txBody>
          <a:bodyPr/>
          <a:lstStyle/>
          <a:p>
            <a:fld id="{901FD323-597B-499B-82A7-61128B369A77}" type="slidenum">
              <a:rPr lang="en-GB" smtClean="0"/>
              <a:pPr/>
              <a:t>13</a:t>
            </a:fld>
            <a:endParaRPr lang="en-GB"/>
          </a:p>
        </p:txBody>
      </p:sp>
      <p:sp>
        <p:nvSpPr>
          <p:cNvPr id="4" name="Content Placeholder 2">
            <a:extLst>
              <a:ext uri="{FF2B5EF4-FFF2-40B4-BE49-F238E27FC236}">
                <a16:creationId xmlns:a16="http://schemas.microsoft.com/office/drawing/2014/main" id="{C1741A52-267C-E56C-326C-F757F309401F}"/>
              </a:ext>
            </a:extLst>
          </p:cNvPr>
          <p:cNvSpPr txBox="1">
            <a:spLocks/>
          </p:cNvSpPr>
          <p:nvPr/>
        </p:nvSpPr>
        <p:spPr>
          <a:xfrm>
            <a:off x="573565" y="1470364"/>
            <a:ext cx="3392508" cy="4419879"/>
          </a:xfrm>
          <a:prstGeom prst="rect">
            <a:avLst/>
          </a:prstGeom>
        </p:spPr>
        <p:txBody>
          <a:bodyPr>
            <a:normAutofit/>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600" dirty="0"/>
              <a:t>Not all activities producing CO</a:t>
            </a:r>
            <a:r>
              <a:rPr lang="en-GB" sz="1600" baseline="-25000" dirty="0"/>
              <a:t>2</a:t>
            </a:r>
            <a:r>
              <a:rPr lang="en-GB" sz="1600" dirty="0"/>
              <a:t> allow removal at source (e.g. aviation)</a:t>
            </a:r>
          </a:p>
          <a:p>
            <a:pPr marL="285750" indent="-285750">
              <a:buFont typeface="Arial" panose="020B0604020202020204" pitchFamily="34" charset="0"/>
              <a:buChar char="•"/>
            </a:pPr>
            <a:r>
              <a:rPr lang="en-GB" sz="1600" dirty="0"/>
              <a:t>Other processes allow capture at a later stage</a:t>
            </a:r>
          </a:p>
        </p:txBody>
      </p:sp>
      <p:pic>
        <p:nvPicPr>
          <p:cNvPr id="5" name="Picture 8">
            <a:extLst>
              <a:ext uri="{FF2B5EF4-FFF2-40B4-BE49-F238E27FC236}">
                <a16:creationId xmlns:a16="http://schemas.microsoft.com/office/drawing/2014/main" id="{B45D3A54-3873-08D8-6B7D-36D6BA9202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2864" y="1194323"/>
            <a:ext cx="6790765" cy="4244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8DDB43-03D2-0457-0830-78EEA048A75A}"/>
              </a:ext>
            </a:extLst>
          </p:cNvPr>
          <p:cNvSpPr txBox="1"/>
          <p:nvPr/>
        </p:nvSpPr>
        <p:spPr>
          <a:xfrm>
            <a:off x="6907634" y="5367382"/>
            <a:ext cx="2917825" cy="261610"/>
          </a:xfrm>
          <a:prstGeom prst="rect">
            <a:avLst/>
          </a:prstGeom>
          <a:noFill/>
        </p:spPr>
        <p:txBody>
          <a:bodyPr wrap="square" rtlCol="0">
            <a:spAutoFit/>
          </a:bodyPr>
          <a:lstStyle/>
          <a:p>
            <a:r>
              <a:rPr lang="en-GB" sz="1100" dirty="0"/>
              <a:t>Source: replant-environment.ca</a:t>
            </a:r>
          </a:p>
        </p:txBody>
      </p:sp>
    </p:spTree>
    <p:extLst>
      <p:ext uri="{BB962C8B-B14F-4D97-AF65-F5344CB8AC3E}">
        <p14:creationId xmlns:p14="http://schemas.microsoft.com/office/powerpoint/2010/main" val="1866459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FBA0-5FED-1F7B-94BD-038DC9EB8720}"/>
              </a:ext>
            </a:extLst>
          </p:cNvPr>
          <p:cNvSpPr>
            <a:spLocks noGrp="1"/>
          </p:cNvSpPr>
          <p:nvPr>
            <p:ph type="title"/>
          </p:nvPr>
        </p:nvSpPr>
        <p:spPr/>
        <p:txBody>
          <a:bodyPr/>
          <a:lstStyle/>
          <a:p>
            <a:r>
              <a:rPr lang="en-GB" dirty="0"/>
              <a:t>Industrial Direct Capture</a:t>
            </a:r>
          </a:p>
        </p:txBody>
      </p:sp>
      <p:sp>
        <p:nvSpPr>
          <p:cNvPr id="3" name="Slide Number Placeholder 2">
            <a:extLst>
              <a:ext uri="{FF2B5EF4-FFF2-40B4-BE49-F238E27FC236}">
                <a16:creationId xmlns:a16="http://schemas.microsoft.com/office/drawing/2014/main" id="{0BAEE8B7-545E-0BDD-E070-DB8640C4DD5A}"/>
              </a:ext>
            </a:extLst>
          </p:cNvPr>
          <p:cNvSpPr>
            <a:spLocks noGrp="1"/>
          </p:cNvSpPr>
          <p:nvPr>
            <p:ph type="sldNum" sz="quarter" idx="11"/>
          </p:nvPr>
        </p:nvSpPr>
        <p:spPr/>
        <p:txBody>
          <a:bodyPr/>
          <a:lstStyle/>
          <a:p>
            <a:fld id="{901FD323-597B-499B-82A7-61128B369A77}" type="slidenum">
              <a:rPr lang="en-GB" smtClean="0"/>
              <a:pPr/>
              <a:t>14</a:t>
            </a:fld>
            <a:endParaRPr lang="en-GB"/>
          </a:p>
        </p:txBody>
      </p:sp>
      <p:pic>
        <p:nvPicPr>
          <p:cNvPr id="4" name="Picture 2" descr="See the source image">
            <a:extLst>
              <a:ext uri="{FF2B5EF4-FFF2-40B4-BE49-F238E27FC236}">
                <a16:creationId xmlns:a16="http://schemas.microsoft.com/office/drawing/2014/main" id="{82F48ACB-E2E4-EF5A-C27C-ADB5E55B3D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8876" y="1415758"/>
            <a:ext cx="5571926" cy="31342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491540A-55BF-7CAF-D638-BBCEA58D4D87}"/>
              </a:ext>
            </a:extLst>
          </p:cNvPr>
          <p:cNvSpPr txBox="1"/>
          <p:nvPr/>
        </p:nvSpPr>
        <p:spPr>
          <a:xfrm>
            <a:off x="9614145" y="4549966"/>
            <a:ext cx="1866657" cy="261610"/>
          </a:xfrm>
          <a:prstGeom prst="rect">
            <a:avLst/>
          </a:prstGeom>
          <a:noFill/>
        </p:spPr>
        <p:txBody>
          <a:bodyPr wrap="square" rtlCol="0">
            <a:spAutoFit/>
          </a:bodyPr>
          <a:lstStyle/>
          <a:p>
            <a:pPr algn="r"/>
            <a:r>
              <a:rPr lang="en-GB" sz="1100" dirty="0"/>
              <a:t>Source: c2es.ord</a:t>
            </a:r>
          </a:p>
        </p:txBody>
      </p:sp>
      <p:pic>
        <p:nvPicPr>
          <p:cNvPr id="6" name="Picture 4" descr="See the source image">
            <a:extLst>
              <a:ext uri="{FF2B5EF4-FFF2-40B4-BE49-F238E27FC236}">
                <a16:creationId xmlns:a16="http://schemas.microsoft.com/office/drawing/2014/main" id="{C3ECCFFA-DCD1-A42B-AE6C-BC961EBDC9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27152" y="1408555"/>
            <a:ext cx="3615532" cy="3141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13B3EF-99EB-DF81-2B07-52FEEDBE2062}"/>
              </a:ext>
            </a:extLst>
          </p:cNvPr>
          <p:cNvSpPr txBox="1"/>
          <p:nvPr/>
        </p:nvSpPr>
        <p:spPr>
          <a:xfrm>
            <a:off x="3631493" y="4549966"/>
            <a:ext cx="2917825" cy="261610"/>
          </a:xfrm>
          <a:prstGeom prst="rect">
            <a:avLst/>
          </a:prstGeom>
          <a:noFill/>
        </p:spPr>
        <p:txBody>
          <a:bodyPr wrap="square" rtlCol="0">
            <a:spAutoFit/>
          </a:bodyPr>
          <a:lstStyle/>
          <a:p>
            <a:r>
              <a:rPr lang="en-GB" sz="1100" dirty="0"/>
              <a:t>Source: Frazer-Nash Consultancy</a:t>
            </a:r>
          </a:p>
        </p:txBody>
      </p:sp>
      <p:sp>
        <p:nvSpPr>
          <p:cNvPr id="8" name="TextBox 7">
            <a:extLst>
              <a:ext uri="{FF2B5EF4-FFF2-40B4-BE49-F238E27FC236}">
                <a16:creationId xmlns:a16="http://schemas.microsoft.com/office/drawing/2014/main" id="{989D276B-9EFE-AAD2-D751-0C0186A130A6}"/>
              </a:ext>
            </a:extLst>
          </p:cNvPr>
          <p:cNvSpPr txBox="1"/>
          <p:nvPr/>
        </p:nvSpPr>
        <p:spPr>
          <a:xfrm>
            <a:off x="488759" y="4980577"/>
            <a:ext cx="11214482" cy="923330"/>
          </a:xfrm>
          <a:prstGeom prst="rect">
            <a:avLst/>
          </a:prstGeom>
          <a:noFill/>
        </p:spPr>
        <p:txBody>
          <a:bodyPr wrap="square" rtlCol="0">
            <a:spAutoFit/>
          </a:bodyPr>
          <a:lstStyle/>
          <a:p>
            <a:pPr marL="285750" indent="-285750">
              <a:buClr>
                <a:srgbClr val="00A2EA"/>
              </a:buClr>
              <a:buFont typeface="Wingdings" panose="05000000000000000000" pitchFamily="2" charset="2"/>
              <a:buChar char="§"/>
            </a:pPr>
            <a:r>
              <a:rPr lang="en-GB" dirty="0"/>
              <a:t>One of few technology options available to truly remove CO</a:t>
            </a:r>
            <a:r>
              <a:rPr lang="en-GB" baseline="-25000" dirty="0"/>
              <a:t>2</a:t>
            </a:r>
            <a:r>
              <a:rPr lang="en-GB" dirty="0"/>
              <a:t> from the atmosphere</a:t>
            </a:r>
          </a:p>
          <a:p>
            <a:pPr marL="285750" indent="-285750">
              <a:buClr>
                <a:srgbClr val="00A2EA"/>
              </a:buClr>
              <a:buFont typeface="Wingdings" panose="05000000000000000000" pitchFamily="2" charset="2"/>
              <a:buChar char="§"/>
            </a:pPr>
            <a:r>
              <a:rPr lang="en-GB" dirty="0"/>
              <a:t>CO</a:t>
            </a:r>
            <a:r>
              <a:rPr lang="en-GB" baseline="-25000" dirty="0"/>
              <a:t>2</a:t>
            </a:r>
            <a:r>
              <a:rPr lang="en-GB" dirty="0"/>
              <a:t> in the atmosphere is much more dilute than in a flue gas</a:t>
            </a:r>
          </a:p>
          <a:p>
            <a:pPr marL="285750" indent="-285750">
              <a:buClr>
                <a:srgbClr val="00A2EA"/>
              </a:buClr>
              <a:buFont typeface="Wingdings" panose="05000000000000000000" pitchFamily="2" charset="2"/>
              <a:buChar char="§"/>
            </a:pPr>
            <a:r>
              <a:rPr lang="en-GB" dirty="0"/>
              <a:t>Higher cost relative to other CO</a:t>
            </a:r>
            <a:r>
              <a:rPr lang="en-GB" baseline="-25000" dirty="0"/>
              <a:t>2</a:t>
            </a:r>
            <a:r>
              <a:rPr lang="en-GB" dirty="0"/>
              <a:t> capture technologies</a:t>
            </a:r>
          </a:p>
        </p:txBody>
      </p:sp>
    </p:spTree>
    <p:extLst>
      <p:ext uri="{BB962C8B-B14F-4D97-AF65-F5344CB8AC3E}">
        <p14:creationId xmlns:p14="http://schemas.microsoft.com/office/powerpoint/2010/main" val="143996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83B3-437B-6C9F-3BC0-EADEEB37C62C}"/>
              </a:ext>
            </a:extLst>
          </p:cNvPr>
          <p:cNvSpPr>
            <a:spLocks noGrp="1"/>
          </p:cNvSpPr>
          <p:nvPr>
            <p:ph type="title"/>
          </p:nvPr>
        </p:nvSpPr>
        <p:spPr/>
        <p:txBody>
          <a:bodyPr/>
          <a:lstStyle/>
          <a:p>
            <a:r>
              <a:rPr lang="en-GB" sz="4000" dirty="0"/>
              <a:t>Step 2: Transportation</a:t>
            </a:r>
            <a:endParaRPr lang="en-GB" dirty="0"/>
          </a:p>
        </p:txBody>
      </p:sp>
      <p:sp>
        <p:nvSpPr>
          <p:cNvPr id="3" name="Slide Number Placeholder 2">
            <a:extLst>
              <a:ext uri="{FF2B5EF4-FFF2-40B4-BE49-F238E27FC236}">
                <a16:creationId xmlns:a16="http://schemas.microsoft.com/office/drawing/2014/main" id="{971B70F0-F0F4-3AB5-33C2-1DB09F7AB01F}"/>
              </a:ext>
            </a:extLst>
          </p:cNvPr>
          <p:cNvSpPr>
            <a:spLocks noGrp="1"/>
          </p:cNvSpPr>
          <p:nvPr>
            <p:ph type="sldNum" sz="quarter" idx="11"/>
          </p:nvPr>
        </p:nvSpPr>
        <p:spPr/>
        <p:txBody>
          <a:bodyPr/>
          <a:lstStyle/>
          <a:p>
            <a:fld id="{901FD323-597B-499B-82A7-61128B369A77}" type="slidenum">
              <a:rPr lang="en-GB" smtClean="0"/>
              <a:pPr/>
              <a:t>15</a:t>
            </a:fld>
            <a:endParaRPr lang="en-GB"/>
          </a:p>
        </p:txBody>
      </p:sp>
      <p:sp>
        <p:nvSpPr>
          <p:cNvPr id="4" name="TextBox 3">
            <a:extLst>
              <a:ext uri="{FF2B5EF4-FFF2-40B4-BE49-F238E27FC236}">
                <a16:creationId xmlns:a16="http://schemas.microsoft.com/office/drawing/2014/main" id="{E3ABB9F7-37A1-7D6C-DF83-F09BAC4EDF1C}"/>
              </a:ext>
            </a:extLst>
          </p:cNvPr>
          <p:cNvSpPr txBox="1"/>
          <p:nvPr/>
        </p:nvSpPr>
        <p:spPr>
          <a:xfrm>
            <a:off x="460500" y="1144710"/>
            <a:ext cx="9166790" cy="1323439"/>
          </a:xfrm>
          <a:prstGeom prst="rect">
            <a:avLst/>
          </a:prstGeom>
          <a:noFill/>
        </p:spPr>
        <p:txBody>
          <a:bodyPr wrap="square" rtlCol="0">
            <a:spAutoFit/>
          </a:bodyPr>
          <a:lstStyle/>
          <a:p>
            <a:pPr marL="285750" indent="-285750">
              <a:buClr>
                <a:srgbClr val="00A2EA"/>
              </a:buClr>
              <a:buFont typeface="Wingdings" panose="05000000000000000000" pitchFamily="2" charset="2"/>
              <a:buChar char="§"/>
            </a:pPr>
            <a:r>
              <a:rPr lang="en-GB" sz="1600" dirty="0">
                <a:latin typeface="Arial" panose="020B0604020202020204" pitchFamily="34" charset="0"/>
                <a:cs typeface="Arial" panose="020B0604020202020204" pitchFamily="34" charset="0"/>
              </a:rPr>
              <a:t>Once the CO</a:t>
            </a:r>
            <a:r>
              <a:rPr lang="en-GB" sz="1600" baseline="-25000" dirty="0">
                <a:latin typeface="Arial" panose="020B0604020202020204" pitchFamily="34" charset="0"/>
                <a:cs typeface="Arial" panose="020B0604020202020204" pitchFamily="34" charset="0"/>
              </a:rPr>
              <a:t>2 </a:t>
            </a:r>
            <a:r>
              <a:rPr lang="en-GB" sz="1600" dirty="0">
                <a:latin typeface="Arial" panose="020B0604020202020204" pitchFamily="34" charset="0"/>
                <a:cs typeface="Arial" panose="020B0604020202020204" pitchFamily="34" charset="0"/>
              </a:rPr>
              <a:t> has been captured, it is compressed into liquid state and transported by ship or pipeline.</a:t>
            </a:r>
          </a:p>
          <a:p>
            <a:pPr marL="285750" indent="-285750">
              <a:buClr>
                <a:srgbClr val="00A2EA"/>
              </a:buClr>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marL="285750" indent="-285750">
              <a:buClr>
                <a:srgbClr val="00A2EA"/>
              </a:buClr>
              <a:buFont typeface="Wingdings" panose="05000000000000000000" pitchFamily="2" charset="2"/>
              <a:buChar char="§"/>
            </a:pPr>
            <a:r>
              <a:rPr lang="en-GB" sz="1600" dirty="0">
                <a:latin typeface="Arial" panose="020B0604020202020204" pitchFamily="34" charset="0"/>
                <a:cs typeface="Arial" panose="020B0604020202020204" pitchFamily="34" charset="0"/>
              </a:rPr>
              <a:t>Millions of tonnes of CO</a:t>
            </a:r>
            <a:r>
              <a:rPr lang="en-GB" sz="1600" baseline="-25000" dirty="0">
                <a:latin typeface="Arial" panose="020B0604020202020204" pitchFamily="34" charset="0"/>
                <a:cs typeface="Arial" panose="020B0604020202020204" pitchFamily="34" charset="0"/>
              </a:rPr>
              <a:t>2</a:t>
            </a:r>
            <a:r>
              <a:rPr lang="en-GB" sz="1600" dirty="0">
                <a:latin typeface="Arial" panose="020B0604020202020204" pitchFamily="34" charset="0"/>
                <a:cs typeface="Arial" panose="020B0604020202020204" pitchFamily="34" charset="0"/>
              </a:rPr>
              <a:t> are already transported over thousands of km of pipeline, both onshore and offshore.</a:t>
            </a:r>
          </a:p>
        </p:txBody>
      </p:sp>
      <p:pic>
        <p:nvPicPr>
          <p:cNvPr id="5" name="Picture 4" descr="Kinder Morgan to expand CO2 pipeline network | World Pipelines">
            <a:extLst>
              <a:ext uri="{FF2B5EF4-FFF2-40B4-BE49-F238E27FC236}">
                <a16:creationId xmlns:a16="http://schemas.microsoft.com/office/drawing/2014/main" id="{479424BA-46ED-321D-6F3D-E333E8368E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9040" y="3246820"/>
            <a:ext cx="2215991" cy="14773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ipeline installation - Allseas">
            <a:extLst>
              <a:ext uri="{FF2B5EF4-FFF2-40B4-BE49-F238E27FC236}">
                <a16:creationId xmlns:a16="http://schemas.microsoft.com/office/drawing/2014/main" id="{0E636F2F-C4EC-A8E6-CF81-6F1C1B02ED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67551" y="3246822"/>
            <a:ext cx="2460072" cy="14751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F0F856-1DCD-4902-D3FE-1DF429C73EEC}"/>
              </a:ext>
            </a:extLst>
          </p:cNvPr>
          <p:cNvSpPr txBox="1"/>
          <p:nvPr/>
        </p:nvSpPr>
        <p:spPr>
          <a:xfrm>
            <a:off x="7760633" y="4739012"/>
            <a:ext cx="1866657" cy="261610"/>
          </a:xfrm>
          <a:prstGeom prst="rect">
            <a:avLst/>
          </a:prstGeom>
          <a:noFill/>
        </p:spPr>
        <p:txBody>
          <a:bodyPr wrap="square" rtlCol="0">
            <a:spAutoFit/>
          </a:bodyPr>
          <a:lstStyle/>
          <a:p>
            <a:pPr algn="r"/>
            <a:r>
              <a:rPr lang="en-GB" sz="1100" dirty="0"/>
              <a:t>Source: allseas.com</a:t>
            </a:r>
          </a:p>
        </p:txBody>
      </p:sp>
      <p:sp>
        <p:nvSpPr>
          <p:cNvPr id="8" name="TextBox 7">
            <a:extLst>
              <a:ext uri="{FF2B5EF4-FFF2-40B4-BE49-F238E27FC236}">
                <a16:creationId xmlns:a16="http://schemas.microsoft.com/office/drawing/2014/main" id="{202E7DE3-EE10-AB5F-441B-4215B9E573B5}"/>
              </a:ext>
            </a:extLst>
          </p:cNvPr>
          <p:cNvSpPr txBox="1"/>
          <p:nvPr/>
        </p:nvSpPr>
        <p:spPr>
          <a:xfrm>
            <a:off x="2428298" y="4739012"/>
            <a:ext cx="2046733" cy="261610"/>
          </a:xfrm>
          <a:prstGeom prst="rect">
            <a:avLst/>
          </a:prstGeom>
          <a:noFill/>
        </p:spPr>
        <p:txBody>
          <a:bodyPr wrap="square" rtlCol="0">
            <a:spAutoFit/>
          </a:bodyPr>
          <a:lstStyle/>
          <a:p>
            <a:pPr algn="r"/>
            <a:r>
              <a:rPr lang="en-GB" sz="1100" dirty="0"/>
              <a:t>Source: worldpipelines.com</a:t>
            </a:r>
          </a:p>
        </p:txBody>
      </p:sp>
      <p:pic>
        <p:nvPicPr>
          <p:cNvPr id="9" name="Picture 8" descr="carbon dioxide corrosion">
            <a:extLst>
              <a:ext uri="{FF2B5EF4-FFF2-40B4-BE49-F238E27FC236}">
                <a16:creationId xmlns:a16="http://schemas.microsoft.com/office/drawing/2014/main" id="{74A466D4-D500-EA9D-074C-CB9788329C5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9490" y="3248960"/>
            <a:ext cx="2083600" cy="14751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D68E40C-FDF8-4508-F83C-09238257B738}"/>
              </a:ext>
            </a:extLst>
          </p:cNvPr>
          <p:cNvSpPr txBox="1"/>
          <p:nvPr/>
        </p:nvSpPr>
        <p:spPr>
          <a:xfrm>
            <a:off x="1906052" y="5222123"/>
            <a:ext cx="8066776" cy="923330"/>
          </a:xfrm>
          <a:prstGeom prst="rect">
            <a:avLst/>
          </a:prstGeom>
          <a:noFill/>
        </p:spPr>
        <p:txBody>
          <a:bodyPr wrap="square">
            <a:spAutoFit/>
          </a:bodyPr>
          <a:lstStyle/>
          <a:p>
            <a:pPr marL="285750" indent="-285750">
              <a:buClr>
                <a:srgbClr val="00A2EA"/>
              </a:buClr>
              <a:buFont typeface="Wingdings" panose="05000000000000000000" pitchFamily="2" charset="2"/>
              <a:buChar char="§"/>
            </a:pPr>
            <a:r>
              <a:rPr lang="en-GB" dirty="0">
                <a:solidFill>
                  <a:srgbClr val="FF0000"/>
                </a:solidFill>
              </a:rPr>
              <a:t>IMPORTANT</a:t>
            </a:r>
            <a:r>
              <a:rPr lang="en-GB" dirty="0"/>
              <a:t> – dry CO</a:t>
            </a:r>
            <a:r>
              <a:rPr lang="en-GB" baseline="-25000" dirty="0"/>
              <a:t>2</a:t>
            </a:r>
            <a:r>
              <a:rPr lang="en-GB" dirty="0"/>
              <a:t> is not corrosive to pipelines. However, where the CO</a:t>
            </a:r>
            <a:r>
              <a:rPr lang="en-GB" baseline="-25000" dirty="0"/>
              <a:t>2</a:t>
            </a:r>
            <a:r>
              <a:rPr lang="en-GB" dirty="0"/>
              <a:t> contains moisture, it must be removed from the CO</a:t>
            </a:r>
            <a:r>
              <a:rPr lang="en-GB" baseline="-25000" dirty="0"/>
              <a:t>2</a:t>
            </a:r>
            <a:r>
              <a:rPr lang="en-GB" dirty="0"/>
              <a:t> stream to prevent corrosion.</a:t>
            </a:r>
          </a:p>
        </p:txBody>
      </p:sp>
      <p:sp>
        <p:nvSpPr>
          <p:cNvPr id="11" name="TextBox 10">
            <a:extLst>
              <a:ext uri="{FF2B5EF4-FFF2-40B4-BE49-F238E27FC236}">
                <a16:creationId xmlns:a16="http://schemas.microsoft.com/office/drawing/2014/main" id="{4B9E0CAB-5818-A217-B079-CCB2EC2AF1EE}"/>
              </a:ext>
            </a:extLst>
          </p:cNvPr>
          <p:cNvSpPr txBox="1"/>
          <p:nvPr/>
        </p:nvSpPr>
        <p:spPr>
          <a:xfrm>
            <a:off x="5049425" y="4739012"/>
            <a:ext cx="1866657" cy="261610"/>
          </a:xfrm>
          <a:prstGeom prst="rect">
            <a:avLst/>
          </a:prstGeom>
          <a:noFill/>
        </p:spPr>
        <p:txBody>
          <a:bodyPr wrap="square" rtlCol="0">
            <a:spAutoFit/>
          </a:bodyPr>
          <a:lstStyle/>
          <a:p>
            <a:pPr algn="r"/>
            <a:r>
              <a:rPr lang="en-GB" sz="1100" dirty="0"/>
              <a:t>Source: Pipeline Observer</a:t>
            </a:r>
          </a:p>
        </p:txBody>
      </p:sp>
    </p:spTree>
    <p:extLst>
      <p:ext uri="{BB962C8B-B14F-4D97-AF65-F5344CB8AC3E}">
        <p14:creationId xmlns:p14="http://schemas.microsoft.com/office/powerpoint/2010/main" val="3681449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10E0-6AEC-98D8-15D4-1BC23675E46D}"/>
              </a:ext>
            </a:extLst>
          </p:cNvPr>
          <p:cNvSpPr>
            <a:spLocks noGrp="1"/>
          </p:cNvSpPr>
          <p:nvPr>
            <p:ph type="title"/>
          </p:nvPr>
        </p:nvSpPr>
        <p:spPr>
          <a:xfrm>
            <a:off x="457201" y="290491"/>
            <a:ext cx="8113922" cy="634926"/>
          </a:xfrm>
        </p:spPr>
        <p:txBody>
          <a:bodyPr/>
          <a:lstStyle/>
          <a:p>
            <a:r>
              <a:rPr lang="en-GB" dirty="0"/>
              <a:t>Step 3: Storage of Captured Carbon</a:t>
            </a:r>
          </a:p>
        </p:txBody>
      </p:sp>
      <p:sp>
        <p:nvSpPr>
          <p:cNvPr id="3" name="Slide Number Placeholder 2">
            <a:extLst>
              <a:ext uri="{FF2B5EF4-FFF2-40B4-BE49-F238E27FC236}">
                <a16:creationId xmlns:a16="http://schemas.microsoft.com/office/drawing/2014/main" id="{C8EBBF26-5022-6B64-BF56-E7257F20B6E5}"/>
              </a:ext>
            </a:extLst>
          </p:cNvPr>
          <p:cNvSpPr>
            <a:spLocks noGrp="1"/>
          </p:cNvSpPr>
          <p:nvPr>
            <p:ph type="sldNum" sz="quarter" idx="11"/>
          </p:nvPr>
        </p:nvSpPr>
        <p:spPr/>
        <p:txBody>
          <a:bodyPr/>
          <a:lstStyle/>
          <a:p>
            <a:fld id="{901FD323-597B-499B-82A7-61128B369A77}" type="slidenum">
              <a:rPr lang="en-GB" smtClean="0"/>
              <a:pPr/>
              <a:t>16</a:t>
            </a:fld>
            <a:endParaRPr lang="en-GB"/>
          </a:p>
        </p:txBody>
      </p:sp>
      <p:pic>
        <p:nvPicPr>
          <p:cNvPr id="4" name="Picture 2" descr="Storage - Overview">
            <a:extLst>
              <a:ext uri="{FF2B5EF4-FFF2-40B4-BE49-F238E27FC236}">
                <a16:creationId xmlns:a16="http://schemas.microsoft.com/office/drawing/2014/main" id="{6B37C1D3-9F5C-65F9-3860-BD72A901E9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5816" y="1492156"/>
            <a:ext cx="7760368" cy="4365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00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4426A-E996-1876-1B5C-2B834F20C166}"/>
              </a:ext>
            </a:extLst>
          </p:cNvPr>
          <p:cNvSpPr>
            <a:spLocks noGrp="1"/>
          </p:cNvSpPr>
          <p:nvPr>
            <p:ph type="title"/>
          </p:nvPr>
        </p:nvSpPr>
        <p:spPr>
          <a:xfrm>
            <a:off x="457201" y="290491"/>
            <a:ext cx="10096958" cy="1273904"/>
          </a:xfrm>
        </p:spPr>
        <p:txBody>
          <a:bodyPr/>
          <a:lstStyle/>
          <a:p>
            <a:r>
              <a:rPr lang="en-GB" sz="4000" dirty="0"/>
              <a:t>Carbon Capture </a:t>
            </a:r>
            <a:r>
              <a:rPr lang="en-GB" sz="4000" u="sng" dirty="0"/>
              <a:t>Utilisation</a:t>
            </a:r>
            <a:r>
              <a:rPr lang="en-GB" sz="4000" dirty="0"/>
              <a:t> and Storage </a:t>
            </a:r>
            <a:br>
              <a:rPr lang="en-GB" sz="4000" dirty="0"/>
            </a:br>
            <a:r>
              <a:rPr lang="en-GB" sz="4000" dirty="0"/>
              <a:t>(CC</a:t>
            </a:r>
            <a:r>
              <a:rPr lang="en-GB" sz="4000" u="sng" dirty="0"/>
              <a:t>U</a:t>
            </a:r>
            <a:r>
              <a:rPr lang="en-GB" sz="4000" dirty="0"/>
              <a:t>S)</a:t>
            </a:r>
            <a:endParaRPr lang="en-GB" dirty="0"/>
          </a:p>
        </p:txBody>
      </p:sp>
      <p:sp>
        <p:nvSpPr>
          <p:cNvPr id="3" name="Slide Number Placeholder 2">
            <a:extLst>
              <a:ext uri="{FF2B5EF4-FFF2-40B4-BE49-F238E27FC236}">
                <a16:creationId xmlns:a16="http://schemas.microsoft.com/office/drawing/2014/main" id="{61064E33-2F82-85C0-4C71-6CC7A5713E18}"/>
              </a:ext>
            </a:extLst>
          </p:cNvPr>
          <p:cNvSpPr>
            <a:spLocks noGrp="1"/>
          </p:cNvSpPr>
          <p:nvPr>
            <p:ph type="sldNum" sz="quarter" idx="11"/>
          </p:nvPr>
        </p:nvSpPr>
        <p:spPr/>
        <p:txBody>
          <a:bodyPr/>
          <a:lstStyle/>
          <a:p>
            <a:fld id="{901FD323-597B-499B-82A7-61128B369A77}" type="slidenum">
              <a:rPr lang="en-GB" smtClean="0"/>
              <a:pPr/>
              <a:t>17</a:t>
            </a:fld>
            <a:endParaRPr lang="en-GB"/>
          </a:p>
        </p:txBody>
      </p:sp>
      <p:sp>
        <p:nvSpPr>
          <p:cNvPr id="4" name="TextBox 3">
            <a:extLst>
              <a:ext uri="{FF2B5EF4-FFF2-40B4-BE49-F238E27FC236}">
                <a16:creationId xmlns:a16="http://schemas.microsoft.com/office/drawing/2014/main" id="{E7C6FC57-A733-C39D-9712-46B3D5D72DFF}"/>
              </a:ext>
            </a:extLst>
          </p:cNvPr>
          <p:cNvSpPr txBox="1"/>
          <p:nvPr/>
        </p:nvSpPr>
        <p:spPr>
          <a:xfrm>
            <a:off x="628650" y="1743483"/>
            <a:ext cx="8066776" cy="3816429"/>
          </a:xfrm>
          <a:prstGeom prst="rect">
            <a:avLst/>
          </a:prstGeom>
          <a:noFill/>
        </p:spPr>
        <p:txBody>
          <a:bodyPr wrap="square" rtlCol="0">
            <a:spAutoFit/>
          </a:bodyPr>
          <a:lstStyle/>
          <a:p>
            <a:pPr marL="285750" indent="-285750">
              <a:buClr>
                <a:srgbClr val="00A2EA"/>
              </a:buClr>
              <a:buFont typeface="Wingdings" panose="05000000000000000000" pitchFamily="2" charset="2"/>
              <a:buChar char="§"/>
            </a:pPr>
            <a:r>
              <a:rPr lang="en-GB" sz="1600" dirty="0">
                <a:latin typeface="Arial" panose="020B0604020202020204" pitchFamily="34" charset="0"/>
                <a:cs typeface="Arial" panose="020B0604020202020204" pitchFamily="34" charset="0"/>
              </a:rPr>
              <a:t>CO</a:t>
            </a:r>
            <a:r>
              <a:rPr lang="en-GB" sz="1600" baseline="-25000" dirty="0">
                <a:latin typeface="Arial" panose="020B0604020202020204" pitchFamily="34" charset="0"/>
                <a:cs typeface="Arial" panose="020B0604020202020204" pitchFamily="34" charset="0"/>
              </a:rPr>
              <a:t>2</a:t>
            </a:r>
            <a:r>
              <a:rPr lang="en-GB" sz="1600" dirty="0">
                <a:latin typeface="Arial" panose="020B0604020202020204" pitchFamily="34" charset="0"/>
                <a:cs typeface="Arial" panose="020B0604020202020204" pitchFamily="34" charset="0"/>
              </a:rPr>
              <a:t> is a useful and valuable commodity</a:t>
            </a:r>
          </a:p>
          <a:p>
            <a:pPr>
              <a:buClr>
                <a:srgbClr val="00A2EA"/>
              </a:buClr>
            </a:pPr>
            <a:endParaRPr lang="en-GB" sz="1600" dirty="0">
              <a:latin typeface="Arial" panose="020B0604020202020204" pitchFamily="34" charset="0"/>
              <a:cs typeface="Arial" panose="020B0604020202020204" pitchFamily="34" charset="0"/>
            </a:endParaRPr>
          </a:p>
          <a:p>
            <a:pPr marL="285750" indent="-285750">
              <a:buClr>
                <a:srgbClr val="00A2EA"/>
              </a:buClr>
              <a:buFont typeface="Wingdings" panose="05000000000000000000" pitchFamily="2" charset="2"/>
              <a:buChar char="§"/>
            </a:pPr>
            <a:r>
              <a:rPr lang="en-GB" sz="1600" dirty="0">
                <a:latin typeface="Arial" panose="020B0604020202020204" pitchFamily="34" charset="0"/>
                <a:cs typeface="Arial" panose="020B0604020202020204" pitchFamily="34" charset="0"/>
              </a:rPr>
              <a:t>Current common uses for CO</a:t>
            </a:r>
            <a:r>
              <a:rPr lang="en-GB" sz="1600" baseline="-25000" dirty="0">
                <a:latin typeface="Arial" panose="020B0604020202020204" pitchFamily="34" charset="0"/>
                <a:cs typeface="Arial" panose="020B0604020202020204" pitchFamily="34" charset="0"/>
              </a:rPr>
              <a:t>2</a:t>
            </a:r>
            <a:r>
              <a:rPr lang="en-GB" sz="1600" dirty="0">
                <a:latin typeface="Arial" panose="020B0604020202020204" pitchFamily="34" charset="0"/>
                <a:cs typeface="Arial" panose="020B0604020202020204" pitchFamily="34" charset="0"/>
              </a:rPr>
              <a:t> include:</a:t>
            </a:r>
          </a:p>
          <a:p>
            <a:pPr marL="742950" lvl="1" indent="-285750">
              <a:buClr>
                <a:srgbClr val="00A2EA"/>
              </a:buClr>
              <a:buFont typeface="Wingdings" panose="05000000000000000000" pitchFamily="2" charset="2"/>
              <a:buChar char="§"/>
            </a:pPr>
            <a:r>
              <a:rPr lang="en-GB" sz="1600" dirty="0">
                <a:latin typeface="Arial" panose="020B0604020202020204" pitchFamily="34" charset="0"/>
                <a:cs typeface="Arial" panose="020B0604020202020204" pitchFamily="34" charset="0"/>
              </a:rPr>
              <a:t>Fertilizer industry</a:t>
            </a:r>
          </a:p>
          <a:p>
            <a:pPr marL="742950" lvl="1" indent="-285750">
              <a:buClr>
                <a:srgbClr val="00A2EA"/>
              </a:buClr>
              <a:buFont typeface="Wingdings" panose="05000000000000000000" pitchFamily="2" charset="2"/>
              <a:buChar char="§"/>
            </a:pPr>
            <a:r>
              <a:rPr lang="en-GB" sz="1600" dirty="0">
                <a:latin typeface="Arial" panose="020B0604020202020204" pitchFamily="34" charset="0"/>
                <a:cs typeface="Arial" panose="020B0604020202020204" pitchFamily="34" charset="0"/>
              </a:rPr>
              <a:t>Enhanced oil recovery (storage)</a:t>
            </a:r>
          </a:p>
          <a:p>
            <a:pPr marL="742950" lvl="1" indent="-285750">
              <a:buClr>
                <a:srgbClr val="00A2EA"/>
              </a:buClr>
              <a:buFont typeface="Wingdings" panose="05000000000000000000" pitchFamily="2" charset="2"/>
              <a:buChar char="§"/>
            </a:pPr>
            <a:r>
              <a:rPr lang="en-GB" sz="1600" dirty="0">
                <a:latin typeface="Arial" panose="020B0604020202020204" pitchFamily="34" charset="0"/>
                <a:cs typeface="Arial" panose="020B0604020202020204" pitchFamily="34" charset="0"/>
              </a:rPr>
              <a:t>Food and beverage production</a:t>
            </a:r>
          </a:p>
          <a:p>
            <a:pPr marL="742950" lvl="1" indent="-285750">
              <a:buClr>
                <a:srgbClr val="00A2EA"/>
              </a:buClr>
              <a:buFont typeface="Wingdings" panose="05000000000000000000" pitchFamily="2" charset="2"/>
              <a:buChar char="§"/>
            </a:pPr>
            <a:r>
              <a:rPr lang="en-GB" sz="1600" dirty="0">
                <a:latin typeface="Arial" panose="020B0604020202020204" pitchFamily="34" charset="0"/>
                <a:cs typeface="Arial" panose="020B0604020202020204" pitchFamily="34" charset="0"/>
              </a:rPr>
              <a:t>Fire suppression</a:t>
            </a:r>
          </a:p>
          <a:p>
            <a:pPr marL="742950" lvl="1" indent="-285750">
              <a:buClr>
                <a:srgbClr val="00A2EA"/>
              </a:buClr>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marL="285750" lvl="1" indent="-285750">
              <a:buClr>
                <a:srgbClr val="00A2EA"/>
              </a:buClr>
              <a:buFont typeface="Wingdings" panose="05000000000000000000" pitchFamily="2" charset="2"/>
              <a:buChar char="§"/>
            </a:pPr>
            <a:r>
              <a:rPr lang="en-GB" sz="1600" dirty="0">
                <a:latin typeface="Arial" panose="020B0604020202020204" pitchFamily="34" charset="0"/>
                <a:cs typeface="Arial" panose="020B0604020202020204" pitchFamily="34" charset="0"/>
              </a:rPr>
              <a:t>Developing uses for CO</a:t>
            </a:r>
            <a:r>
              <a:rPr lang="en-GB" sz="1600" baseline="-25000" dirty="0">
                <a:latin typeface="Arial" panose="020B0604020202020204" pitchFamily="34" charset="0"/>
                <a:cs typeface="Arial" panose="020B0604020202020204" pitchFamily="34" charset="0"/>
              </a:rPr>
              <a:t>2</a:t>
            </a:r>
            <a:r>
              <a:rPr lang="en-GB" sz="1600" dirty="0">
                <a:latin typeface="Arial" panose="020B0604020202020204" pitchFamily="34" charset="0"/>
                <a:cs typeface="Arial" panose="020B0604020202020204" pitchFamily="34" charset="0"/>
              </a:rPr>
              <a:t> include:</a:t>
            </a:r>
          </a:p>
          <a:p>
            <a:pPr marL="742950" lvl="2" indent="-285750">
              <a:buClr>
                <a:srgbClr val="00A2EA"/>
              </a:buClr>
              <a:buFont typeface="Wingdings" panose="05000000000000000000" pitchFamily="2" charset="2"/>
              <a:buChar char="§"/>
            </a:pPr>
            <a:r>
              <a:rPr lang="en-GB" sz="1600" dirty="0">
                <a:latin typeface="Arial" panose="020B0604020202020204" pitchFamily="34" charset="0"/>
                <a:cs typeface="Arial" panose="020B0604020202020204" pitchFamily="34" charset="0"/>
              </a:rPr>
              <a:t>Fuels</a:t>
            </a:r>
          </a:p>
          <a:p>
            <a:pPr marL="742950" lvl="2" indent="-285750">
              <a:buClr>
                <a:srgbClr val="00A2EA"/>
              </a:buClr>
              <a:buFont typeface="Wingdings" panose="05000000000000000000" pitchFamily="2" charset="2"/>
              <a:buChar char="§"/>
            </a:pPr>
            <a:r>
              <a:rPr lang="en-GB" sz="1600" dirty="0">
                <a:latin typeface="Arial" panose="020B0604020202020204" pitchFamily="34" charset="0"/>
                <a:cs typeface="Arial" panose="020B0604020202020204" pitchFamily="34" charset="0"/>
              </a:rPr>
              <a:t>Chemicals</a:t>
            </a:r>
          </a:p>
          <a:p>
            <a:pPr marL="742950" lvl="2" indent="-285750">
              <a:buClr>
                <a:srgbClr val="00A2EA"/>
              </a:buClr>
              <a:buFont typeface="Wingdings" panose="05000000000000000000" pitchFamily="2" charset="2"/>
              <a:buChar char="§"/>
            </a:pPr>
            <a:r>
              <a:rPr lang="en-GB" sz="1600" dirty="0">
                <a:latin typeface="Arial" panose="020B0604020202020204" pitchFamily="34" charset="0"/>
                <a:cs typeface="Arial" panose="020B0604020202020204" pitchFamily="34" charset="0"/>
              </a:rPr>
              <a:t>Building materials</a:t>
            </a:r>
          </a:p>
          <a:p>
            <a:pPr marL="742950" lvl="2" indent="-285750">
              <a:buClr>
                <a:srgbClr val="00A2EA"/>
              </a:buClr>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marL="285750" lvl="2" indent="-285750">
              <a:buClr>
                <a:srgbClr val="00A2EA"/>
              </a:buClr>
              <a:buFont typeface="Wingdings" panose="05000000000000000000" pitchFamily="2" charset="2"/>
              <a:buChar char="§"/>
            </a:pPr>
            <a:r>
              <a:rPr lang="en-GB" sz="1600" dirty="0">
                <a:latin typeface="Arial" panose="020B0604020202020204" pitchFamily="34" charset="0"/>
                <a:cs typeface="Arial" panose="020B0604020202020204" pitchFamily="34" charset="0"/>
              </a:rPr>
              <a:t>Scaling up the usage of CO</a:t>
            </a:r>
            <a:r>
              <a:rPr lang="en-GB" sz="1600" baseline="-25000" dirty="0">
                <a:latin typeface="Arial" panose="020B0604020202020204" pitchFamily="34" charset="0"/>
                <a:cs typeface="Arial" panose="020B0604020202020204" pitchFamily="34" charset="0"/>
              </a:rPr>
              <a:t>2</a:t>
            </a:r>
            <a:r>
              <a:rPr lang="en-GB" sz="1600" dirty="0">
                <a:latin typeface="Arial" panose="020B0604020202020204" pitchFamily="34" charset="0"/>
                <a:cs typeface="Arial" panose="020B0604020202020204" pitchFamily="34" charset="0"/>
              </a:rPr>
              <a:t> is limited by economics rather than technology.</a:t>
            </a:r>
          </a:p>
          <a:p>
            <a:pPr lvl="1">
              <a:buClr>
                <a:srgbClr val="00A2EA"/>
              </a:buCl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97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dirty="0"/>
              <a:t>CO</a:t>
            </a:r>
            <a:r>
              <a:rPr lang="en-US" baseline="-25000"/>
              <a:t>2 </a:t>
            </a:r>
            <a:r>
              <a:rPr lang="en-US" dirty="0"/>
              <a:t>– What’s the big deal?</a:t>
            </a:r>
            <a:endParaRPr lang="en-GB" dirty="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p:txBody>
          <a:bodyPr/>
          <a:lstStyle/>
          <a:p>
            <a:fld id="{901FD323-597B-499B-82A7-61128B369A77}" type="slidenum">
              <a:rPr lang="en-GB" smtClean="0"/>
              <a:pPr/>
              <a:t>18</a:t>
            </a:fld>
            <a:endParaRPr lang="en-GB"/>
          </a:p>
        </p:txBody>
      </p:sp>
      <p:sp>
        <p:nvSpPr>
          <p:cNvPr id="13" name="Content Placeholder 2">
            <a:extLst>
              <a:ext uri="{FF2B5EF4-FFF2-40B4-BE49-F238E27FC236}">
                <a16:creationId xmlns:a16="http://schemas.microsoft.com/office/drawing/2014/main" id="{D85EA977-3F37-FCB6-632C-1593D84A316B}"/>
              </a:ext>
            </a:extLst>
          </p:cNvPr>
          <p:cNvSpPr txBox="1">
            <a:spLocks/>
          </p:cNvSpPr>
          <p:nvPr/>
        </p:nvSpPr>
        <p:spPr>
          <a:xfrm>
            <a:off x="628649" y="1510397"/>
            <a:ext cx="3368584" cy="2311595"/>
          </a:xfrm>
          <a:prstGeom prst="rect">
            <a:avLst/>
          </a:prstGeom>
        </p:spPr>
        <p:txBody>
          <a:bodyPr anchor="t" anchorCtr="0">
            <a:normAutofit/>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Beer and fizzy drinks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Plants love it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US" sz="2400" dirty="0"/>
              <a:t>We exhale it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pic>
        <p:nvPicPr>
          <p:cNvPr id="15" name="Picture 14" descr="Sunlight in the forest">
            <a:extLst>
              <a:ext uri="{FF2B5EF4-FFF2-40B4-BE49-F238E27FC236}">
                <a16:creationId xmlns:a16="http://schemas.microsoft.com/office/drawing/2014/main" id="{A939A311-8DB4-18EA-994E-2F11CAEA7A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6365" y="1510832"/>
            <a:ext cx="6500692" cy="4335950"/>
          </a:xfrm>
          <a:prstGeom prst="ellipse">
            <a:avLst/>
          </a:prstGeom>
        </p:spPr>
      </p:pic>
      <p:pic>
        <p:nvPicPr>
          <p:cNvPr id="16" name="Picture 15" descr="Woman blowing pink bubble">
            <a:extLst>
              <a:ext uri="{FF2B5EF4-FFF2-40B4-BE49-F238E27FC236}">
                <a16:creationId xmlns:a16="http://schemas.microsoft.com/office/drawing/2014/main" id="{216BD4EC-A083-E783-25AE-217DEB1FEF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6049" y="1510827"/>
            <a:ext cx="6503382" cy="4335949"/>
          </a:xfrm>
          <a:prstGeom prst="ellipse">
            <a:avLst/>
          </a:prstGeom>
        </p:spPr>
      </p:pic>
      <p:pic>
        <p:nvPicPr>
          <p:cNvPr id="17" name="Picture 16" descr="Close-up of beer tasting flight">
            <a:extLst>
              <a:ext uri="{FF2B5EF4-FFF2-40B4-BE49-F238E27FC236}">
                <a16:creationId xmlns:a16="http://schemas.microsoft.com/office/drawing/2014/main" id="{68617878-1439-5EE1-E203-C60585B1B6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6366" y="1510397"/>
            <a:ext cx="6500693" cy="4339559"/>
          </a:xfrm>
          <a:prstGeom prst="ellipse">
            <a:avLst/>
          </a:prstGeom>
        </p:spPr>
      </p:pic>
      <p:sp>
        <p:nvSpPr>
          <p:cNvPr id="19" name="Content Placeholder 2">
            <a:extLst>
              <a:ext uri="{FF2B5EF4-FFF2-40B4-BE49-F238E27FC236}">
                <a16:creationId xmlns:a16="http://schemas.microsoft.com/office/drawing/2014/main" id="{4228F6D3-FA0B-E787-B155-E2EC7ECDA1B0}"/>
              </a:ext>
            </a:extLst>
          </p:cNvPr>
          <p:cNvSpPr txBox="1">
            <a:spLocks/>
          </p:cNvSpPr>
          <p:nvPr/>
        </p:nvSpPr>
        <p:spPr>
          <a:xfrm>
            <a:off x="541568" y="5901321"/>
            <a:ext cx="5049339" cy="44669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It can’t be that dangerous, can it?</a:t>
            </a:r>
          </a:p>
          <a:p>
            <a:endParaRPr lang="en-GB" sz="2400" dirty="0"/>
          </a:p>
        </p:txBody>
      </p:sp>
    </p:spTree>
    <p:extLst>
      <p:ext uri="{BB962C8B-B14F-4D97-AF65-F5344CB8AC3E}">
        <p14:creationId xmlns:p14="http://schemas.microsoft.com/office/powerpoint/2010/main" val="105244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a:t>CO</a:t>
            </a:r>
            <a:r>
              <a:rPr lang="en-US" baseline="-25000"/>
              <a:t>2</a:t>
            </a:r>
            <a:r>
              <a:rPr lang="en-US"/>
              <a:t> – What’s the big deal?</a:t>
            </a:r>
            <a:endParaRPr lang="en-GB" dirty="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p:txBody>
          <a:bodyPr/>
          <a:lstStyle/>
          <a:p>
            <a:fld id="{901FD323-597B-499B-82A7-61128B369A77}" type="slidenum">
              <a:rPr lang="en-GB" smtClean="0"/>
              <a:pPr/>
              <a:t>19</a:t>
            </a:fld>
            <a:endParaRPr lang="en-GB"/>
          </a:p>
        </p:txBody>
      </p:sp>
      <p:pic>
        <p:nvPicPr>
          <p:cNvPr id="2" name="Picture 1">
            <a:extLst>
              <a:ext uri="{FF2B5EF4-FFF2-40B4-BE49-F238E27FC236}">
                <a16:creationId xmlns:a16="http://schemas.microsoft.com/office/drawing/2014/main" id="{9BD66AD4-CFEE-6AD1-FB78-FCE2EC52C9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559" y="1067892"/>
            <a:ext cx="3413266" cy="5125476"/>
          </a:xfrm>
          <a:prstGeom prst="roundRect">
            <a:avLst/>
          </a:prstGeom>
        </p:spPr>
      </p:pic>
      <p:pic>
        <p:nvPicPr>
          <p:cNvPr id="5" name="Picture 4">
            <a:extLst>
              <a:ext uri="{FF2B5EF4-FFF2-40B4-BE49-F238E27FC236}">
                <a16:creationId xmlns:a16="http://schemas.microsoft.com/office/drawing/2014/main" id="{7386E817-16B6-2537-21B4-8DB5EB01B5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3983" y="1067892"/>
            <a:ext cx="7693799" cy="5125476"/>
          </a:xfrm>
          <a:prstGeom prst="roundRect">
            <a:avLst/>
          </a:prstGeom>
        </p:spPr>
      </p:pic>
    </p:spTree>
    <p:extLst>
      <p:ext uri="{BB962C8B-B14F-4D97-AF65-F5344CB8AC3E}">
        <p14:creationId xmlns:p14="http://schemas.microsoft.com/office/powerpoint/2010/main" val="237301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43FE-8CB1-6204-A530-09CD89487316}"/>
              </a:ext>
            </a:extLst>
          </p:cNvPr>
          <p:cNvSpPr>
            <a:spLocks noGrp="1"/>
          </p:cNvSpPr>
          <p:nvPr>
            <p:ph type="title"/>
          </p:nvPr>
        </p:nvSpPr>
        <p:spPr/>
        <p:txBody>
          <a:bodyPr/>
          <a:lstStyle/>
          <a:p>
            <a:r>
              <a:rPr lang="en-GB" dirty="0"/>
              <a:t>Summary of Presentation</a:t>
            </a:r>
          </a:p>
        </p:txBody>
      </p:sp>
      <p:sp>
        <p:nvSpPr>
          <p:cNvPr id="3" name="Slide Number Placeholder 2">
            <a:extLst>
              <a:ext uri="{FF2B5EF4-FFF2-40B4-BE49-F238E27FC236}">
                <a16:creationId xmlns:a16="http://schemas.microsoft.com/office/drawing/2014/main" id="{DB91AE6F-14BC-E930-7FAF-BC809EBFB234}"/>
              </a:ext>
            </a:extLst>
          </p:cNvPr>
          <p:cNvSpPr>
            <a:spLocks noGrp="1"/>
          </p:cNvSpPr>
          <p:nvPr>
            <p:ph type="sldNum" sz="quarter" idx="11"/>
          </p:nvPr>
        </p:nvSpPr>
        <p:spPr/>
        <p:txBody>
          <a:bodyPr/>
          <a:lstStyle/>
          <a:p>
            <a:fld id="{901FD323-597B-499B-82A7-61128B369A77}" type="slidenum">
              <a:rPr lang="en-GB" smtClean="0"/>
              <a:pPr/>
              <a:t>2</a:t>
            </a:fld>
            <a:endParaRPr lang="en-GB"/>
          </a:p>
        </p:txBody>
      </p:sp>
      <p:sp>
        <p:nvSpPr>
          <p:cNvPr id="7" name="Picture Placeholder 6">
            <a:extLst>
              <a:ext uri="{FF2B5EF4-FFF2-40B4-BE49-F238E27FC236}">
                <a16:creationId xmlns:a16="http://schemas.microsoft.com/office/drawing/2014/main" id="{5DC88F73-F4F0-77FC-3764-9F7537E208FC}"/>
              </a:ext>
            </a:extLst>
          </p:cNvPr>
          <p:cNvSpPr>
            <a:spLocks noGrp="1"/>
          </p:cNvSpPr>
          <p:nvPr>
            <p:ph type="pic" sz="quarter" idx="25"/>
          </p:nvPr>
        </p:nvSpPr>
        <p:spPr/>
        <p:txBody>
          <a:bodyPr/>
          <a:lstStyle/>
          <a:p>
            <a:endParaRPr lang="en-GB"/>
          </a:p>
        </p:txBody>
      </p:sp>
      <p:sp>
        <p:nvSpPr>
          <p:cNvPr id="6" name="Text Placeholder 5">
            <a:extLst>
              <a:ext uri="{FF2B5EF4-FFF2-40B4-BE49-F238E27FC236}">
                <a16:creationId xmlns:a16="http://schemas.microsoft.com/office/drawing/2014/main" id="{0373519A-CF6E-6B14-3C84-D54CE166E4C8}"/>
              </a:ext>
            </a:extLst>
          </p:cNvPr>
          <p:cNvSpPr>
            <a:spLocks noGrp="1"/>
          </p:cNvSpPr>
          <p:nvPr>
            <p:ph type="body" sz="quarter" idx="24"/>
          </p:nvPr>
        </p:nvSpPr>
        <p:spPr>
          <a:xfrm>
            <a:off x="264405" y="1428751"/>
            <a:ext cx="6775373" cy="4328294"/>
          </a:xfrm>
        </p:spPr>
        <p:txBody>
          <a:bodyPr>
            <a:normAutofit/>
          </a:bodyPr>
          <a:lstStyle/>
          <a:p>
            <a:pPr marL="285750" indent="-285750">
              <a:lnSpc>
                <a:spcPct val="150000"/>
              </a:lnSpc>
              <a:buFont typeface="Arial" panose="020B0604020202020204" pitchFamily="34" charset="0"/>
              <a:buChar char="•"/>
            </a:pPr>
            <a:r>
              <a:rPr lang="en-GB" sz="1600" dirty="0"/>
              <a:t>Why CCUS? Where does it fit in to the Net Zero target?</a:t>
            </a:r>
          </a:p>
          <a:p>
            <a:pPr marL="285750" indent="-285750">
              <a:lnSpc>
                <a:spcPct val="150000"/>
              </a:lnSpc>
              <a:buFont typeface="Arial" panose="020B0604020202020204" pitchFamily="34" charset="0"/>
              <a:buChar char="•"/>
            </a:pPr>
            <a:r>
              <a:rPr lang="en-GB" sz="1600" dirty="0"/>
              <a:t>How financially viable is it? Does it fit in to the current energy economics?</a:t>
            </a:r>
          </a:p>
          <a:p>
            <a:pPr marL="285750" indent="-285750">
              <a:lnSpc>
                <a:spcPct val="150000"/>
              </a:lnSpc>
              <a:buFont typeface="Arial" panose="020B0604020202020204" pitchFamily="34" charset="0"/>
              <a:buChar char="•"/>
            </a:pPr>
            <a:r>
              <a:rPr lang="en-GB" sz="1600" dirty="0"/>
              <a:t>How does CCUS work? What are the processes and how do they operate?</a:t>
            </a:r>
          </a:p>
          <a:p>
            <a:pPr marL="285750" indent="-285750">
              <a:lnSpc>
                <a:spcPct val="150000"/>
              </a:lnSpc>
              <a:buFont typeface="Arial" panose="020B0604020202020204" pitchFamily="34" charset="0"/>
              <a:buChar char="•"/>
            </a:pPr>
            <a:r>
              <a:rPr lang="en-GB" sz="1600" dirty="0"/>
              <a:t>What is carbon dioxide and how does it differ to other industrial gases?</a:t>
            </a:r>
          </a:p>
          <a:p>
            <a:pPr marL="285750" indent="-285750">
              <a:lnSpc>
                <a:spcPct val="150000"/>
              </a:lnSpc>
              <a:buFont typeface="Arial" panose="020B0604020202020204" pitchFamily="34" charset="0"/>
              <a:buChar char="•"/>
            </a:pPr>
            <a:r>
              <a:rPr lang="en-GB" sz="1600" dirty="0"/>
              <a:t>What are the risks Insurers should know with carbon dioxide?</a:t>
            </a:r>
          </a:p>
          <a:p>
            <a:pPr marL="285750" indent="-285750">
              <a:lnSpc>
                <a:spcPct val="150000"/>
              </a:lnSpc>
              <a:buFont typeface="Arial" panose="020B0604020202020204" pitchFamily="34" charset="0"/>
              <a:buChar char="•"/>
            </a:pPr>
            <a:r>
              <a:rPr lang="en-GB" sz="1600" dirty="0"/>
              <a:t>Case studies: CO2 releases</a:t>
            </a:r>
          </a:p>
          <a:p>
            <a:pPr marL="285750" indent="-285750">
              <a:lnSpc>
                <a:spcPct val="150000"/>
              </a:lnSpc>
              <a:buFont typeface="Arial" panose="020B0604020202020204" pitchFamily="34" charset="0"/>
              <a:buChar char="•"/>
            </a:pPr>
            <a:r>
              <a:rPr lang="en-GB" sz="1600" dirty="0"/>
              <a:t>Accumulation of risk </a:t>
            </a:r>
          </a:p>
          <a:p>
            <a:pPr marL="285750" indent="-285750">
              <a:lnSpc>
                <a:spcPct val="150000"/>
              </a:lnSpc>
              <a:buFont typeface="Arial" panose="020B0604020202020204" pitchFamily="34" charset="0"/>
              <a:buChar char="•"/>
            </a:pPr>
            <a:r>
              <a:rPr lang="en-GB" sz="1600" dirty="0"/>
              <a:t>Risk reduction</a:t>
            </a:r>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p:txBody>
      </p:sp>
    </p:spTree>
    <p:extLst>
      <p:ext uri="{BB962C8B-B14F-4D97-AF65-F5344CB8AC3E}">
        <p14:creationId xmlns:p14="http://schemas.microsoft.com/office/powerpoint/2010/main" val="20026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fire on the water with Deepwater Horizon in the background&#10;&#10;Description automatically generated">
            <a:extLst>
              <a:ext uri="{FF2B5EF4-FFF2-40B4-BE49-F238E27FC236}">
                <a16:creationId xmlns:a16="http://schemas.microsoft.com/office/drawing/2014/main" id="{BA9874C0-4DEC-E87E-27AE-10F872A81B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9037" y="1201479"/>
            <a:ext cx="6813591" cy="5110194"/>
          </a:xfrm>
          <a:prstGeom prst="roundRect">
            <a:avLst/>
          </a:prstGeom>
          <a:ln w="3175">
            <a:solidFill>
              <a:schemeClr val="tx1"/>
            </a:solidFill>
          </a:ln>
        </p:spPr>
      </p:pic>
      <p:pic>
        <p:nvPicPr>
          <p:cNvPr id="10" name="Picture 9" descr="Green smoke">
            <a:extLst>
              <a:ext uri="{FF2B5EF4-FFF2-40B4-BE49-F238E27FC236}">
                <a16:creationId xmlns:a16="http://schemas.microsoft.com/office/drawing/2014/main" id="{AEB85E5F-4ED8-0D15-84B6-3885A9D680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3710756"/>
            <a:ext cx="4576354" cy="2407802"/>
          </a:xfrm>
          <a:prstGeom prst="roundRect">
            <a:avLst/>
          </a:prstGeom>
        </p:spPr>
      </p:pic>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dirty="0"/>
              <a:t>CO</a:t>
            </a:r>
            <a:r>
              <a:rPr lang="en-US" baseline="-25000"/>
              <a:t>2</a:t>
            </a:r>
            <a:r>
              <a:rPr lang="en-US" dirty="0"/>
              <a:t> – What’s the big deal?</a:t>
            </a:r>
            <a:endParaRPr lang="en-GB" dirty="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p:txBody>
          <a:bodyPr/>
          <a:lstStyle/>
          <a:p>
            <a:fld id="{901FD323-597B-499B-82A7-61128B369A77}" type="slidenum">
              <a:rPr lang="en-GB" smtClean="0"/>
              <a:pPr/>
              <a:t>20</a:t>
            </a:fld>
            <a:endParaRPr lang="en-GB"/>
          </a:p>
        </p:txBody>
      </p:sp>
      <p:sp>
        <p:nvSpPr>
          <p:cNvPr id="6" name="Content Placeholder 2">
            <a:extLst>
              <a:ext uri="{FF2B5EF4-FFF2-40B4-BE49-F238E27FC236}">
                <a16:creationId xmlns:a16="http://schemas.microsoft.com/office/drawing/2014/main" id="{A403AAA6-F055-3DC3-D950-38B7861DE7A2}"/>
              </a:ext>
            </a:extLst>
          </p:cNvPr>
          <p:cNvSpPr txBox="1">
            <a:spLocks/>
          </p:cNvSpPr>
          <p:nvPr/>
        </p:nvSpPr>
        <p:spPr>
          <a:xfrm>
            <a:off x="628654" y="1510393"/>
            <a:ext cx="4333769" cy="1847456"/>
          </a:xfrm>
          <a:prstGeom prst="rect">
            <a:avLst/>
          </a:prstGeom>
        </p:spPr>
        <p:txBody>
          <a:bodyPr>
            <a:normAutofit/>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Explosion and fires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Environmental liabilities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pic>
        <p:nvPicPr>
          <p:cNvPr id="9" name="Picture 8" descr="A body of water with oil spill&#10;&#10;Description automatically generated">
            <a:extLst>
              <a:ext uri="{FF2B5EF4-FFF2-40B4-BE49-F238E27FC236}">
                <a16:creationId xmlns:a16="http://schemas.microsoft.com/office/drawing/2014/main" id="{865AD042-75C7-20BB-44CF-444AF0A3A39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1" y="993108"/>
            <a:ext cx="4576354" cy="2409661"/>
          </a:xfrm>
          <a:prstGeom prst="roundRect">
            <a:avLst/>
          </a:prstGeom>
          <a:ln w="3175">
            <a:solidFill>
              <a:schemeClr val="tx1"/>
            </a:solidFill>
          </a:ln>
        </p:spPr>
      </p:pic>
      <p:pic>
        <p:nvPicPr>
          <p:cNvPr id="2" name="Picture 1">
            <a:extLst>
              <a:ext uri="{FF2B5EF4-FFF2-40B4-BE49-F238E27FC236}">
                <a16:creationId xmlns:a16="http://schemas.microsoft.com/office/drawing/2014/main" id="{05122B42-EB62-70B2-696A-6D6F680626E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88127" y="3756576"/>
            <a:ext cx="4576354" cy="2409660"/>
          </a:xfrm>
          <a:prstGeom prst="roundRect">
            <a:avLst/>
          </a:prstGeom>
          <a:ln w="3175">
            <a:solidFill>
              <a:schemeClr val="tx1"/>
            </a:solidFill>
          </a:ln>
        </p:spPr>
      </p:pic>
    </p:spTree>
    <p:extLst>
      <p:ext uri="{BB962C8B-B14F-4D97-AF65-F5344CB8AC3E}">
        <p14:creationId xmlns:p14="http://schemas.microsoft.com/office/powerpoint/2010/main" val="365940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dirty="0"/>
              <a:t>CO</a:t>
            </a:r>
            <a:r>
              <a:rPr lang="en-US" baseline="-25000"/>
              <a:t>2</a:t>
            </a:r>
            <a:r>
              <a:rPr lang="en-US" dirty="0"/>
              <a:t> – What’s the big deal?</a:t>
            </a:r>
            <a:endParaRPr lang="en-GB" dirty="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p:txBody>
          <a:bodyPr/>
          <a:lstStyle/>
          <a:p>
            <a:fld id="{901FD323-597B-499B-82A7-61128B369A77}" type="slidenum">
              <a:rPr lang="en-GB" smtClean="0"/>
              <a:pPr/>
              <a:t>21</a:t>
            </a:fld>
            <a:endParaRPr lang="en-GB"/>
          </a:p>
        </p:txBody>
      </p:sp>
      <p:pic>
        <p:nvPicPr>
          <p:cNvPr id="2" name="Picture 1" descr="Balloon dog shaped like a dog">
            <a:extLst>
              <a:ext uri="{FF2B5EF4-FFF2-40B4-BE49-F238E27FC236}">
                <a16:creationId xmlns:a16="http://schemas.microsoft.com/office/drawing/2014/main" id="{A8447071-9CE9-468E-24A7-EFE3D4CCA8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9740" y="1677526"/>
            <a:ext cx="4542244" cy="3501568"/>
          </a:xfrm>
          <a:prstGeom prst="rect">
            <a:avLst/>
          </a:prstGeom>
        </p:spPr>
      </p:pic>
      <p:sp>
        <p:nvSpPr>
          <p:cNvPr id="5" name="Content Placeholder 2">
            <a:extLst>
              <a:ext uri="{FF2B5EF4-FFF2-40B4-BE49-F238E27FC236}">
                <a16:creationId xmlns:a16="http://schemas.microsoft.com/office/drawing/2014/main" id="{6A81AD81-BE96-EA77-8EFD-71FDE456F1A4}"/>
              </a:ext>
            </a:extLst>
          </p:cNvPr>
          <p:cNvSpPr txBox="1">
            <a:spLocks/>
          </p:cNvSpPr>
          <p:nvPr/>
        </p:nvSpPr>
        <p:spPr>
          <a:xfrm>
            <a:off x="6304652" y="3321985"/>
            <a:ext cx="762899" cy="44669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Vs</a:t>
            </a:r>
            <a:endParaRPr lang="en-GB" sz="3200" dirty="0"/>
          </a:p>
        </p:txBody>
      </p:sp>
      <p:sp>
        <p:nvSpPr>
          <p:cNvPr id="6" name="Content Placeholder 2">
            <a:extLst>
              <a:ext uri="{FF2B5EF4-FFF2-40B4-BE49-F238E27FC236}">
                <a16:creationId xmlns:a16="http://schemas.microsoft.com/office/drawing/2014/main" id="{6083E64F-3D1C-7D5C-802B-5DD43D4CC958}"/>
              </a:ext>
            </a:extLst>
          </p:cNvPr>
          <p:cNvSpPr txBox="1">
            <a:spLocks/>
          </p:cNvSpPr>
          <p:nvPr/>
        </p:nvSpPr>
        <p:spPr>
          <a:xfrm>
            <a:off x="10844522" y="3326611"/>
            <a:ext cx="762899" cy="44669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a:t>
            </a:r>
            <a:endParaRPr lang="en-GB" sz="3200" dirty="0"/>
          </a:p>
        </p:txBody>
      </p:sp>
      <p:pic>
        <p:nvPicPr>
          <p:cNvPr id="7" name="Picture 6" descr="A fire on the water with Deepwater Horizon in the background&#10;&#10;Description automatically generated">
            <a:extLst>
              <a:ext uri="{FF2B5EF4-FFF2-40B4-BE49-F238E27FC236}">
                <a16:creationId xmlns:a16="http://schemas.microsoft.com/office/drawing/2014/main" id="{2B8CCB93-DC18-E906-734C-492010F5FD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247" y="1473550"/>
            <a:ext cx="5524753" cy="4143565"/>
          </a:xfrm>
          <a:prstGeom prst="ellipse">
            <a:avLst/>
          </a:prstGeom>
          <a:ln>
            <a:solidFill>
              <a:schemeClr val="tx1"/>
            </a:solidFill>
          </a:ln>
        </p:spPr>
      </p:pic>
    </p:spTree>
    <p:extLst>
      <p:ext uri="{BB962C8B-B14F-4D97-AF65-F5344CB8AC3E}">
        <p14:creationId xmlns:p14="http://schemas.microsoft.com/office/powerpoint/2010/main" val="142517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dirty="0"/>
              <a:t>CO</a:t>
            </a:r>
            <a:r>
              <a:rPr lang="en-US" baseline="-25000"/>
              <a:t>2</a:t>
            </a:r>
            <a:r>
              <a:rPr lang="en-US" dirty="0"/>
              <a:t> – What’s the big deal?</a:t>
            </a:r>
            <a:endParaRPr lang="en-GB" dirty="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a:xfrm>
            <a:off x="11607421" y="6520044"/>
            <a:ext cx="515832" cy="376308"/>
          </a:xfrm>
        </p:spPr>
        <p:txBody>
          <a:bodyPr/>
          <a:lstStyle/>
          <a:p>
            <a:fld id="{901FD323-597B-499B-82A7-61128B369A77}" type="slidenum">
              <a:rPr lang="en-GB" smtClean="0"/>
              <a:pPr/>
              <a:t>22</a:t>
            </a:fld>
            <a:endParaRPr lang="en-GB"/>
          </a:p>
        </p:txBody>
      </p:sp>
      <p:pic>
        <p:nvPicPr>
          <p:cNvPr id="2" name="Picture 1" descr="A pair of duck feet&#10;&#10;Description automatically generated">
            <a:extLst>
              <a:ext uri="{FF2B5EF4-FFF2-40B4-BE49-F238E27FC236}">
                <a16:creationId xmlns:a16="http://schemas.microsoft.com/office/drawing/2014/main" id="{9CE08178-07B7-FCA8-EA54-CE6D087EBC26}"/>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694431" y="1047150"/>
            <a:ext cx="2034360" cy="5357985"/>
          </a:xfrm>
          <a:prstGeom prst="rect">
            <a:avLst/>
          </a:prstGeom>
        </p:spPr>
      </p:pic>
      <p:pic>
        <p:nvPicPr>
          <p:cNvPr id="5" name="Picture 4">
            <a:extLst>
              <a:ext uri="{FF2B5EF4-FFF2-40B4-BE49-F238E27FC236}">
                <a16:creationId xmlns:a16="http://schemas.microsoft.com/office/drawing/2014/main" id="{D2F83922-A618-5758-B5E9-F9A18D2AD3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0970" y="1555975"/>
            <a:ext cx="3115106" cy="4705748"/>
          </a:xfrm>
          <a:prstGeom prst="rect">
            <a:avLst/>
          </a:prstGeom>
        </p:spPr>
      </p:pic>
      <p:pic>
        <p:nvPicPr>
          <p:cNvPr id="6" name="Picture 5">
            <a:extLst>
              <a:ext uri="{FF2B5EF4-FFF2-40B4-BE49-F238E27FC236}">
                <a16:creationId xmlns:a16="http://schemas.microsoft.com/office/drawing/2014/main" id="{247117A1-DF97-A6A9-C789-3F470B43A2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62423" y="1510392"/>
            <a:ext cx="6427507" cy="4254875"/>
          </a:xfrm>
          <a:prstGeom prst="roundRect">
            <a:avLst/>
          </a:prstGeom>
        </p:spPr>
      </p:pic>
      <p:pic>
        <p:nvPicPr>
          <p:cNvPr id="7" name="Picture 6">
            <a:extLst>
              <a:ext uri="{FF2B5EF4-FFF2-40B4-BE49-F238E27FC236}">
                <a16:creationId xmlns:a16="http://schemas.microsoft.com/office/drawing/2014/main" id="{DE5375E1-4838-4543-8BB5-084D52E6C9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06405" y="1586749"/>
            <a:ext cx="4306961" cy="4201607"/>
          </a:xfrm>
          <a:prstGeom prst="roundRect">
            <a:avLst/>
          </a:prstGeom>
        </p:spPr>
      </p:pic>
      <p:pic>
        <p:nvPicPr>
          <p:cNvPr id="8" name="Picture 7">
            <a:extLst>
              <a:ext uri="{FF2B5EF4-FFF2-40B4-BE49-F238E27FC236}">
                <a16:creationId xmlns:a16="http://schemas.microsoft.com/office/drawing/2014/main" id="{F68E2058-6D69-EB2D-1289-ED21112964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623176" y="1586749"/>
            <a:ext cx="3727642" cy="4201607"/>
          </a:xfrm>
          <a:prstGeom prst="roundRect">
            <a:avLst/>
          </a:prstGeom>
        </p:spPr>
      </p:pic>
      <p:sp>
        <p:nvSpPr>
          <p:cNvPr id="11" name="Content Placeholder 2">
            <a:extLst>
              <a:ext uri="{FF2B5EF4-FFF2-40B4-BE49-F238E27FC236}">
                <a16:creationId xmlns:a16="http://schemas.microsoft.com/office/drawing/2014/main" id="{04960C13-D3E8-A184-4CA2-7F98D31F70C0}"/>
              </a:ext>
            </a:extLst>
          </p:cNvPr>
          <p:cNvSpPr txBox="1">
            <a:spLocks/>
          </p:cNvSpPr>
          <p:nvPr/>
        </p:nvSpPr>
        <p:spPr>
          <a:xfrm>
            <a:off x="628654" y="1510392"/>
            <a:ext cx="4333769" cy="4730919"/>
          </a:xfrm>
          <a:prstGeom prst="rect">
            <a:avLst/>
          </a:prstGeom>
        </p:spPr>
        <p:txBody>
          <a:bodyPr>
            <a:normAutofit lnSpcReduction="10000"/>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Asphyxiant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Intoxicant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Heavier than air</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Colourless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Odourless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Non-flammable</a:t>
            </a:r>
          </a:p>
          <a:p>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pic>
        <p:nvPicPr>
          <p:cNvPr id="12" name="Picture 11">
            <a:extLst>
              <a:ext uri="{FF2B5EF4-FFF2-40B4-BE49-F238E27FC236}">
                <a16:creationId xmlns:a16="http://schemas.microsoft.com/office/drawing/2014/main" id="{38626A8A-BBF5-13B2-AB44-ADCEA36CB5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59947" y="1506103"/>
            <a:ext cx="6454099" cy="4301053"/>
          </a:xfrm>
          <a:prstGeom prst="rect">
            <a:avLst/>
          </a:prstGeom>
        </p:spPr>
      </p:pic>
    </p:spTree>
    <p:extLst>
      <p:ext uri="{BB962C8B-B14F-4D97-AF65-F5344CB8AC3E}">
        <p14:creationId xmlns:p14="http://schemas.microsoft.com/office/powerpoint/2010/main" val="130579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dirty="0"/>
              <a:t>Potential Risks</a:t>
            </a:r>
            <a:endParaRPr lang="en-GB" dirty="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p:txBody>
          <a:bodyPr/>
          <a:lstStyle/>
          <a:p>
            <a:fld id="{901FD323-597B-499B-82A7-61128B369A77}" type="slidenum">
              <a:rPr lang="en-GB" smtClean="0"/>
              <a:pPr/>
              <a:t>23</a:t>
            </a:fld>
            <a:endParaRPr lang="en-GB"/>
          </a:p>
        </p:txBody>
      </p:sp>
      <p:pic>
        <p:nvPicPr>
          <p:cNvPr id="2" name="Picture 1" descr="A fire on the water with Deepwater Horizon in the background&#10;&#10;Description automatically generated">
            <a:extLst>
              <a:ext uri="{FF2B5EF4-FFF2-40B4-BE49-F238E27FC236}">
                <a16:creationId xmlns:a16="http://schemas.microsoft.com/office/drawing/2014/main" id="{581B09DE-92BA-A769-738B-7A23AC7718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2930" y="1059972"/>
            <a:ext cx="6695800" cy="5021852"/>
          </a:xfrm>
          <a:prstGeom prst="roundRect">
            <a:avLst/>
          </a:prstGeom>
          <a:ln w="3175">
            <a:solidFill>
              <a:schemeClr val="tx1"/>
            </a:solidFill>
          </a:ln>
        </p:spPr>
      </p:pic>
      <p:pic>
        <p:nvPicPr>
          <p:cNvPr id="5" name="Picture 4">
            <a:extLst>
              <a:ext uri="{FF2B5EF4-FFF2-40B4-BE49-F238E27FC236}">
                <a16:creationId xmlns:a16="http://schemas.microsoft.com/office/drawing/2014/main" id="{A33E57AA-3A98-ED58-1F5F-16D3718C17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3226" y="1059972"/>
            <a:ext cx="6693981" cy="5021852"/>
          </a:xfrm>
          <a:prstGeom prst="roundRect">
            <a:avLst/>
          </a:prstGeom>
          <a:ln w="3175">
            <a:solidFill>
              <a:schemeClr val="tx1"/>
            </a:solidFill>
          </a:ln>
        </p:spPr>
      </p:pic>
      <p:pic>
        <p:nvPicPr>
          <p:cNvPr id="6" name="Picture 5" descr="Pile of American dollar banknotes">
            <a:extLst>
              <a:ext uri="{FF2B5EF4-FFF2-40B4-BE49-F238E27FC236}">
                <a16:creationId xmlns:a16="http://schemas.microsoft.com/office/drawing/2014/main" id="{AC25A625-B687-E6FA-2E8E-DCBD30138A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1098" y="1059972"/>
            <a:ext cx="6696542" cy="5021852"/>
          </a:xfrm>
          <a:prstGeom prst="roundRect">
            <a:avLst/>
          </a:prstGeom>
        </p:spPr>
      </p:pic>
      <p:sp>
        <p:nvSpPr>
          <p:cNvPr id="10" name="Content Placeholder 2">
            <a:extLst>
              <a:ext uri="{FF2B5EF4-FFF2-40B4-BE49-F238E27FC236}">
                <a16:creationId xmlns:a16="http://schemas.microsoft.com/office/drawing/2014/main" id="{FF6ED052-5126-270A-1E76-EBEF793E0F94}"/>
              </a:ext>
            </a:extLst>
          </p:cNvPr>
          <p:cNvSpPr txBox="1">
            <a:spLocks/>
          </p:cNvSpPr>
          <p:nvPr/>
        </p:nvSpPr>
        <p:spPr>
          <a:xfrm>
            <a:off x="628654" y="1510398"/>
            <a:ext cx="4333769" cy="4741817"/>
          </a:xfrm>
          <a:prstGeom prst="rect">
            <a:avLst/>
          </a:prstGeom>
        </p:spPr>
        <p:txBody>
          <a:bodyPr>
            <a:normAutofit/>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Non-flammable – no fires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No oil spills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Environmental liabilities …but not as we know it.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 Other risks..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89487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61C862B-7363-6F00-FB95-54A1A77CB6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6400" y="1042391"/>
            <a:ext cx="6991022" cy="5196486"/>
          </a:xfrm>
          <a:prstGeom prst="roundRect">
            <a:avLst/>
          </a:prstGeom>
        </p:spPr>
      </p:pic>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a:t>CO</a:t>
            </a:r>
            <a:r>
              <a:rPr lang="en-US" baseline="-25000"/>
              <a:t>2 </a:t>
            </a:r>
            <a:r>
              <a:rPr lang="en-US"/>
              <a:t>Releases</a:t>
            </a:r>
            <a:endParaRPr lang="en-GB" baseline="-2500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p:txBody>
          <a:bodyPr/>
          <a:lstStyle/>
          <a:p>
            <a:fld id="{901FD323-597B-499B-82A7-61128B369A77}" type="slidenum">
              <a:rPr lang="en-GB" smtClean="0"/>
              <a:pPr/>
              <a:t>24</a:t>
            </a:fld>
            <a:endParaRPr lang="en-GB"/>
          </a:p>
        </p:txBody>
      </p:sp>
      <p:sp>
        <p:nvSpPr>
          <p:cNvPr id="5" name="Content Placeholder 2">
            <a:extLst>
              <a:ext uri="{FF2B5EF4-FFF2-40B4-BE49-F238E27FC236}">
                <a16:creationId xmlns:a16="http://schemas.microsoft.com/office/drawing/2014/main" id="{6E119932-5741-D778-687E-A0A003DCFAF4}"/>
              </a:ext>
            </a:extLst>
          </p:cNvPr>
          <p:cNvSpPr txBox="1">
            <a:spLocks/>
          </p:cNvSpPr>
          <p:nvPr/>
        </p:nvSpPr>
        <p:spPr>
          <a:xfrm>
            <a:off x="628654" y="1510398"/>
            <a:ext cx="4261849" cy="44669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dirty="0"/>
              <a:t>Lake </a:t>
            </a:r>
            <a:r>
              <a:rPr lang="en-GB" sz="2400" dirty="0" err="1"/>
              <a:t>Nyos</a:t>
            </a:r>
            <a:r>
              <a:rPr lang="en-GB" sz="2400" dirty="0"/>
              <a:t>, Cameroon</a:t>
            </a:r>
          </a:p>
          <a:p>
            <a:endParaRPr lang="en-GB" sz="2400" dirty="0">
              <a:solidFill>
                <a:srgbClr val="3C3C3C"/>
              </a:solidFill>
            </a:endParaRPr>
          </a:p>
        </p:txBody>
      </p:sp>
      <p:sp>
        <p:nvSpPr>
          <p:cNvPr id="6" name="Content Placeholder 2">
            <a:extLst>
              <a:ext uri="{FF2B5EF4-FFF2-40B4-BE49-F238E27FC236}">
                <a16:creationId xmlns:a16="http://schemas.microsoft.com/office/drawing/2014/main" id="{61896594-F31C-B34E-60CB-9C6D2A0D30A8}"/>
              </a:ext>
            </a:extLst>
          </p:cNvPr>
          <p:cNvSpPr txBox="1">
            <a:spLocks/>
          </p:cNvSpPr>
          <p:nvPr/>
        </p:nvSpPr>
        <p:spPr>
          <a:xfrm>
            <a:off x="628654" y="2260375"/>
            <a:ext cx="4261849" cy="44669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sz="2000"/>
          </a:p>
        </p:txBody>
      </p:sp>
      <p:sp>
        <p:nvSpPr>
          <p:cNvPr id="7" name="Content Placeholder 2">
            <a:extLst>
              <a:ext uri="{FF2B5EF4-FFF2-40B4-BE49-F238E27FC236}">
                <a16:creationId xmlns:a16="http://schemas.microsoft.com/office/drawing/2014/main" id="{FE5C9AC2-BC29-9141-BC7D-BA925C4A56A4}"/>
              </a:ext>
            </a:extLst>
          </p:cNvPr>
          <p:cNvSpPr txBox="1">
            <a:spLocks/>
          </p:cNvSpPr>
          <p:nvPr/>
        </p:nvSpPr>
        <p:spPr>
          <a:xfrm>
            <a:off x="628653" y="2112778"/>
            <a:ext cx="4261849" cy="4126099"/>
          </a:xfrm>
          <a:prstGeom prst="rect">
            <a:avLst/>
          </a:prstGeom>
        </p:spPr>
        <p:txBody>
          <a:bodyPr>
            <a:normAutofit/>
          </a:bodyPr>
          <a:lstStyle>
            <a:defPPr>
              <a:defRPr lang="en-US"/>
            </a:defPPr>
            <a:lvl1pPr marL="342900" indent="-342900">
              <a:lnSpc>
                <a:spcPct val="90000"/>
              </a:lnSpc>
              <a:spcBef>
                <a:spcPts val="1000"/>
              </a:spcBef>
              <a:buClr>
                <a:srgbClr val="00A2EA"/>
              </a:buClr>
              <a:buSzPct val="110000"/>
              <a:buFont typeface="Arial" panose="020B0604020202020204" pitchFamily="34" charset="0"/>
              <a:buChar char="•"/>
              <a:defRPr sz="2400">
                <a:solidFill>
                  <a:srgbClr val="3C3C3C"/>
                </a:solidFill>
                <a:latin typeface="Arial" panose="020B0604020202020204" pitchFamily="34" charset="0"/>
                <a:cs typeface="Arial" panose="020B0604020202020204" pitchFamily="34" charset="0"/>
              </a:defRPr>
            </a:lvl1pPr>
            <a:lvl2pPr indent="0">
              <a:lnSpc>
                <a:spcPct val="90000"/>
              </a:lnSpc>
              <a:spcBef>
                <a:spcPts val="500"/>
              </a:spcBef>
              <a:buClr>
                <a:srgbClr val="00A2EA"/>
              </a:buClr>
              <a:buSzPct val="110000"/>
              <a:buFont typeface="Wingdings" panose="05000000000000000000" pitchFamily="2" charset="2"/>
              <a:buNone/>
              <a:defRPr sz="2400">
                <a:solidFill>
                  <a:srgbClr val="3C3C3C"/>
                </a:solidFill>
                <a:latin typeface="Arial" panose="020B0604020202020204" pitchFamily="34" charset="0"/>
                <a:cs typeface="Arial" panose="020B0604020202020204" pitchFamily="34" charset="0"/>
              </a:defRPr>
            </a:lvl2pPr>
            <a:lvl3pPr indent="0">
              <a:lnSpc>
                <a:spcPct val="90000"/>
              </a:lnSpc>
              <a:spcBef>
                <a:spcPts val="500"/>
              </a:spcBef>
              <a:buClr>
                <a:srgbClr val="00A2EA"/>
              </a:buClr>
              <a:buSzPct val="110000"/>
              <a:buFont typeface="Wingdings" panose="05000000000000000000" pitchFamily="2" charset="2"/>
              <a:buNone/>
              <a:defRPr sz="2000">
                <a:solidFill>
                  <a:srgbClr val="3C3C3C"/>
                </a:solidFill>
                <a:latin typeface="Arial" panose="020B0604020202020204" pitchFamily="34" charset="0"/>
                <a:cs typeface="Arial" panose="020B0604020202020204" pitchFamily="34" charset="0"/>
              </a:defRPr>
            </a:lvl3pPr>
            <a:lvl4pPr indent="0">
              <a:lnSpc>
                <a:spcPct val="90000"/>
              </a:lnSpc>
              <a:spcBef>
                <a:spcPts val="500"/>
              </a:spcBef>
              <a:buClr>
                <a:srgbClr val="00A2EA"/>
              </a:buClr>
              <a:buSzPct val="110000"/>
              <a:buFont typeface="Wingdings" panose="05000000000000000000" pitchFamily="2" charset="2"/>
              <a:buNone/>
              <a:defRPr>
                <a:solidFill>
                  <a:srgbClr val="3C3C3C"/>
                </a:solidFill>
                <a:latin typeface="Arial" panose="020B0604020202020204" pitchFamily="34" charset="0"/>
                <a:cs typeface="Arial" panose="020B0604020202020204" pitchFamily="34" charset="0"/>
              </a:defRPr>
            </a:lvl4pPr>
            <a:lvl5pPr indent="0">
              <a:lnSpc>
                <a:spcPct val="90000"/>
              </a:lnSpc>
              <a:spcBef>
                <a:spcPts val="500"/>
              </a:spcBef>
              <a:buClr>
                <a:srgbClr val="00A2EA"/>
              </a:buClr>
              <a:buSzPct val="110000"/>
              <a:buFont typeface="Wingdings" panose="05000000000000000000" pitchFamily="2" charset="2"/>
              <a:buNone/>
              <a:defRPr>
                <a:solidFill>
                  <a:srgbClr val="3C3C3C"/>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Dormant volcano </a:t>
            </a:r>
          </a:p>
          <a:p>
            <a:r>
              <a:rPr lang="en-US" dirty="0"/>
              <a:t>Crater lake</a:t>
            </a:r>
          </a:p>
          <a:p>
            <a:endParaRPr lang="en-US" dirty="0"/>
          </a:p>
          <a:p>
            <a:r>
              <a:rPr lang="en-US" dirty="0"/>
              <a:t>CO</a:t>
            </a:r>
            <a:r>
              <a:rPr lang="en-US" baseline="-25000" dirty="0"/>
              <a:t>2</a:t>
            </a:r>
            <a:r>
              <a:rPr lang="en-US" dirty="0"/>
              <a:t> seeps into lake</a:t>
            </a:r>
          </a:p>
          <a:p>
            <a:r>
              <a:rPr lang="en-US" dirty="0"/>
              <a:t>Dissolved at bottom of lake due to water pressure</a:t>
            </a:r>
            <a:endParaRPr lang="en-GB" dirty="0"/>
          </a:p>
        </p:txBody>
      </p:sp>
      <p:grpSp>
        <p:nvGrpSpPr>
          <p:cNvPr id="15" name="Group 14">
            <a:extLst>
              <a:ext uri="{FF2B5EF4-FFF2-40B4-BE49-F238E27FC236}">
                <a16:creationId xmlns:a16="http://schemas.microsoft.com/office/drawing/2014/main" id="{95FB21D6-C852-D84D-3464-97FC572A3CF1}"/>
              </a:ext>
            </a:extLst>
          </p:cNvPr>
          <p:cNvGrpSpPr>
            <a:grpSpLocks noChangeAspect="1"/>
          </p:cNvGrpSpPr>
          <p:nvPr/>
        </p:nvGrpSpPr>
        <p:grpSpPr>
          <a:xfrm>
            <a:off x="5139159" y="1556736"/>
            <a:ext cx="6705896" cy="3790866"/>
            <a:chOff x="4243561" y="2120518"/>
            <a:chExt cx="4629309" cy="2616964"/>
          </a:xfrm>
        </p:grpSpPr>
        <p:grpSp>
          <p:nvGrpSpPr>
            <p:cNvPr id="16" name="Group 15">
              <a:extLst>
                <a:ext uri="{FF2B5EF4-FFF2-40B4-BE49-F238E27FC236}">
                  <a16:creationId xmlns:a16="http://schemas.microsoft.com/office/drawing/2014/main" id="{2332E288-5C2C-41EF-0658-5DCB3D02B55C}"/>
                </a:ext>
              </a:extLst>
            </p:cNvPr>
            <p:cNvGrpSpPr/>
            <p:nvPr/>
          </p:nvGrpSpPr>
          <p:grpSpPr>
            <a:xfrm>
              <a:off x="4243561" y="2120518"/>
              <a:ext cx="4629309" cy="2616964"/>
              <a:chOff x="4243561" y="2120518"/>
              <a:chExt cx="4629309" cy="2616964"/>
            </a:xfrm>
          </p:grpSpPr>
          <p:pic>
            <p:nvPicPr>
              <p:cNvPr id="19" name="Picture 18">
                <a:extLst>
                  <a:ext uri="{FF2B5EF4-FFF2-40B4-BE49-F238E27FC236}">
                    <a16:creationId xmlns:a16="http://schemas.microsoft.com/office/drawing/2014/main" id="{C81EAC32-9649-B40E-9FAC-AC0E4A0531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43561" y="2120518"/>
                <a:ext cx="4629309" cy="2616964"/>
              </a:xfrm>
              <a:prstGeom prst="rect">
                <a:avLst/>
              </a:prstGeom>
              <a:ln w="12700">
                <a:solidFill>
                  <a:schemeClr val="tx1"/>
                </a:solidFill>
              </a:ln>
            </p:spPr>
          </p:pic>
          <p:sp>
            <p:nvSpPr>
              <p:cNvPr id="20" name="TextBox 19">
                <a:extLst>
                  <a:ext uri="{FF2B5EF4-FFF2-40B4-BE49-F238E27FC236}">
                    <a16:creationId xmlns:a16="http://schemas.microsoft.com/office/drawing/2014/main" id="{F3DA45CB-04C9-C2F8-496E-A2474732F7FE}"/>
                  </a:ext>
                </a:extLst>
              </p:cNvPr>
              <p:cNvSpPr txBox="1"/>
              <p:nvPr/>
            </p:nvSpPr>
            <p:spPr>
              <a:xfrm>
                <a:off x="5072034" y="3838130"/>
                <a:ext cx="775696" cy="358526"/>
              </a:xfrm>
              <a:prstGeom prst="ellipse">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CO</a:t>
                </a:r>
                <a:r>
                  <a:rPr lang="en-US" b="1" baseline="-25000" dirty="0"/>
                  <a:t>2</a:t>
                </a:r>
                <a:endParaRPr lang="en-GB" b="1" baseline="-25000" dirty="0"/>
              </a:p>
            </p:txBody>
          </p:sp>
        </p:grpSp>
        <p:sp>
          <p:nvSpPr>
            <p:cNvPr id="17" name="Arc 16">
              <a:extLst>
                <a:ext uri="{FF2B5EF4-FFF2-40B4-BE49-F238E27FC236}">
                  <a16:creationId xmlns:a16="http://schemas.microsoft.com/office/drawing/2014/main" id="{3345B71F-33C1-535A-3C84-893DE01D4B4F}"/>
                </a:ext>
              </a:extLst>
            </p:cNvPr>
            <p:cNvSpPr/>
            <p:nvPr/>
          </p:nvSpPr>
          <p:spPr>
            <a:xfrm rot="10106440">
              <a:off x="6606119" y="2791839"/>
              <a:ext cx="923925" cy="1803870"/>
            </a:xfrm>
            <a:prstGeom prst="arc">
              <a:avLst>
                <a:gd name="adj1" fmla="val 16452264"/>
                <a:gd name="adj2" fmla="val 0"/>
              </a:avLst>
            </a:prstGeom>
            <a:ln w="12700">
              <a:solidFill>
                <a:schemeClr val="accent5">
                  <a:lumMod val="20000"/>
                  <a:lumOff val="8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Arc 17">
              <a:extLst>
                <a:ext uri="{FF2B5EF4-FFF2-40B4-BE49-F238E27FC236}">
                  <a16:creationId xmlns:a16="http://schemas.microsoft.com/office/drawing/2014/main" id="{E7FCA382-A0DE-1171-BEAF-C8FD666341F7}"/>
                </a:ext>
              </a:extLst>
            </p:cNvPr>
            <p:cNvSpPr/>
            <p:nvPr/>
          </p:nvSpPr>
          <p:spPr>
            <a:xfrm rot="11493560" flipH="1">
              <a:off x="5179084" y="2781343"/>
              <a:ext cx="923925" cy="1803870"/>
            </a:xfrm>
            <a:prstGeom prst="arc">
              <a:avLst>
                <a:gd name="adj1" fmla="val 16452264"/>
                <a:gd name="adj2" fmla="val 0"/>
              </a:avLst>
            </a:prstGeom>
            <a:ln w="12700">
              <a:solidFill>
                <a:schemeClr val="accent5">
                  <a:lumMod val="20000"/>
                  <a:lumOff val="8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75679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E0E05A-43BF-524C-5AE7-162E9BFCD488}"/>
              </a:ext>
            </a:extLst>
          </p:cNvPr>
          <p:cNvGrpSpPr>
            <a:grpSpLocks noChangeAspect="1"/>
          </p:cNvGrpSpPr>
          <p:nvPr/>
        </p:nvGrpSpPr>
        <p:grpSpPr>
          <a:xfrm>
            <a:off x="5139159" y="1556736"/>
            <a:ext cx="6705896" cy="3790866"/>
            <a:chOff x="4243561" y="2120518"/>
            <a:chExt cx="4629309" cy="2616964"/>
          </a:xfrm>
        </p:grpSpPr>
        <p:grpSp>
          <p:nvGrpSpPr>
            <p:cNvPr id="5" name="Group 4">
              <a:extLst>
                <a:ext uri="{FF2B5EF4-FFF2-40B4-BE49-F238E27FC236}">
                  <a16:creationId xmlns:a16="http://schemas.microsoft.com/office/drawing/2014/main" id="{A102C9F4-B62E-E6EC-9B65-C88F7AF50BBE}"/>
                </a:ext>
              </a:extLst>
            </p:cNvPr>
            <p:cNvGrpSpPr/>
            <p:nvPr/>
          </p:nvGrpSpPr>
          <p:grpSpPr>
            <a:xfrm>
              <a:off x="4243561" y="2120518"/>
              <a:ext cx="4629309" cy="2616964"/>
              <a:chOff x="4243561" y="2120518"/>
              <a:chExt cx="4629309" cy="2616964"/>
            </a:xfrm>
          </p:grpSpPr>
          <p:pic>
            <p:nvPicPr>
              <p:cNvPr id="8" name="Picture 7">
                <a:extLst>
                  <a:ext uri="{FF2B5EF4-FFF2-40B4-BE49-F238E27FC236}">
                    <a16:creationId xmlns:a16="http://schemas.microsoft.com/office/drawing/2014/main" id="{9211CBE8-DF4F-E1D4-6798-AF4C891114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3561" y="2120518"/>
                <a:ext cx="4629309" cy="2616964"/>
              </a:xfrm>
              <a:prstGeom prst="rect">
                <a:avLst/>
              </a:prstGeom>
              <a:ln w="12700">
                <a:solidFill>
                  <a:schemeClr val="tx1"/>
                </a:solidFill>
              </a:ln>
            </p:spPr>
          </p:pic>
          <p:sp>
            <p:nvSpPr>
              <p:cNvPr id="9" name="TextBox 8">
                <a:extLst>
                  <a:ext uri="{FF2B5EF4-FFF2-40B4-BE49-F238E27FC236}">
                    <a16:creationId xmlns:a16="http://schemas.microsoft.com/office/drawing/2014/main" id="{09F18E29-91ED-8F67-C613-B454EF248FED}"/>
                  </a:ext>
                </a:extLst>
              </p:cNvPr>
              <p:cNvSpPr txBox="1"/>
              <p:nvPr/>
            </p:nvSpPr>
            <p:spPr>
              <a:xfrm>
                <a:off x="5072034" y="3838130"/>
                <a:ext cx="775696" cy="358526"/>
              </a:xfrm>
              <a:prstGeom prst="ellipse">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a:t>CO</a:t>
                </a:r>
                <a:r>
                  <a:rPr lang="en-US" b="1" baseline="-25000"/>
                  <a:t>2</a:t>
                </a:r>
                <a:endParaRPr lang="en-GB" b="1" baseline="-25000"/>
              </a:p>
            </p:txBody>
          </p:sp>
        </p:grpSp>
        <p:sp>
          <p:nvSpPr>
            <p:cNvPr id="6" name="Arc 5">
              <a:extLst>
                <a:ext uri="{FF2B5EF4-FFF2-40B4-BE49-F238E27FC236}">
                  <a16:creationId xmlns:a16="http://schemas.microsoft.com/office/drawing/2014/main" id="{A21505AC-1D52-11B3-1BD6-D02AE8D0D620}"/>
                </a:ext>
              </a:extLst>
            </p:cNvPr>
            <p:cNvSpPr/>
            <p:nvPr/>
          </p:nvSpPr>
          <p:spPr>
            <a:xfrm rot="10106440">
              <a:off x="6606119" y="2791839"/>
              <a:ext cx="923925" cy="1803870"/>
            </a:xfrm>
            <a:prstGeom prst="arc">
              <a:avLst>
                <a:gd name="adj1" fmla="val 16452264"/>
                <a:gd name="adj2" fmla="val 0"/>
              </a:avLst>
            </a:prstGeom>
            <a:ln w="12700">
              <a:solidFill>
                <a:schemeClr val="accent5">
                  <a:lumMod val="20000"/>
                  <a:lumOff val="8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Arc 6">
              <a:extLst>
                <a:ext uri="{FF2B5EF4-FFF2-40B4-BE49-F238E27FC236}">
                  <a16:creationId xmlns:a16="http://schemas.microsoft.com/office/drawing/2014/main" id="{37A1C1AA-CC2E-8121-D213-31F4465241A2}"/>
                </a:ext>
              </a:extLst>
            </p:cNvPr>
            <p:cNvSpPr/>
            <p:nvPr/>
          </p:nvSpPr>
          <p:spPr>
            <a:xfrm rot="11493560" flipH="1">
              <a:off x="5179084" y="2781343"/>
              <a:ext cx="923925" cy="1803870"/>
            </a:xfrm>
            <a:prstGeom prst="arc">
              <a:avLst>
                <a:gd name="adj1" fmla="val 16452264"/>
                <a:gd name="adj2" fmla="val 0"/>
              </a:avLst>
            </a:prstGeom>
            <a:ln w="12700">
              <a:solidFill>
                <a:schemeClr val="accent5">
                  <a:lumMod val="20000"/>
                  <a:lumOff val="8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D3214F73-91EC-CFE9-53C2-AF1C94B48E1B}"/>
              </a:ext>
            </a:extLst>
          </p:cNvPr>
          <p:cNvGrpSpPr/>
          <p:nvPr/>
        </p:nvGrpSpPr>
        <p:grpSpPr>
          <a:xfrm>
            <a:off x="5139157" y="1556736"/>
            <a:ext cx="6705896" cy="3790866"/>
            <a:chOff x="5139157" y="1556736"/>
            <a:chExt cx="6705896" cy="3790866"/>
          </a:xfrm>
        </p:grpSpPr>
        <p:grpSp>
          <p:nvGrpSpPr>
            <p:cNvPr id="10" name="Group 9">
              <a:extLst>
                <a:ext uri="{FF2B5EF4-FFF2-40B4-BE49-F238E27FC236}">
                  <a16:creationId xmlns:a16="http://schemas.microsoft.com/office/drawing/2014/main" id="{BA16872D-634A-0325-F804-84BBB4659DAF}"/>
                </a:ext>
              </a:extLst>
            </p:cNvPr>
            <p:cNvGrpSpPr>
              <a:grpSpLocks noChangeAspect="1"/>
            </p:cNvGrpSpPr>
            <p:nvPr/>
          </p:nvGrpSpPr>
          <p:grpSpPr>
            <a:xfrm>
              <a:off x="5139157" y="1556736"/>
              <a:ext cx="6705896" cy="3790866"/>
              <a:chOff x="4083174" y="1577723"/>
              <a:chExt cx="4629309" cy="2616964"/>
            </a:xfrm>
          </p:grpSpPr>
          <p:pic>
            <p:nvPicPr>
              <p:cNvPr id="11" name="Picture 10">
                <a:extLst>
                  <a:ext uri="{FF2B5EF4-FFF2-40B4-BE49-F238E27FC236}">
                    <a16:creationId xmlns:a16="http://schemas.microsoft.com/office/drawing/2014/main" id="{3751798E-5762-19F9-3B0E-8F1968092D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83174" y="1577723"/>
                <a:ext cx="4629309" cy="2616964"/>
              </a:xfrm>
              <a:prstGeom prst="rect">
                <a:avLst/>
              </a:prstGeom>
              <a:ln w="12700">
                <a:solidFill>
                  <a:schemeClr val="tx1"/>
                </a:solidFill>
              </a:ln>
            </p:spPr>
          </p:pic>
          <p:sp>
            <p:nvSpPr>
              <p:cNvPr id="12" name="Arc 11">
                <a:extLst>
                  <a:ext uri="{FF2B5EF4-FFF2-40B4-BE49-F238E27FC236}">
                    <a16:creationId xmlns:a16="http://schemas.microsoft.com/office/drawing/2014/main" id="{2C740034-941A-161A-2018-75F8B4FA2D5D}"/>
                  </a:ext>
                </a:extLst>
              </p:cNvPr>
              <p:cNvSpPr/>
              <p:nvPr/>
            </p:nvSpPr>
            <p:spPr>
              <a:xfrm rot="13522371" flipH="1">
                <a:off x="7363365" y="2099923"/>
                <a:ext cx="1285875" cy="866775"/>
              </a:xfrm>
              <a:prstGeom prst="arc">
                <a:avLst>
                  <a:gd name="adj1" fmla="val 16200000"/>
                  <a:gd name="adj2" fmla="val 20115172"/>
                </a:avLst>
              </a:prstGeom>
              <a:ln w="12700">
                <a:solidFill>
                  <a:schemeClr val="tx2"/>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5" name="TextBox 14">
              <a:extLst>
                <a:ext uri="{FF2B5EF4-FFF2-40B4-BE49-F238E27FC236}">
                  <a16:creationId xmlns:a16="http://schemas.microsoft.com/office/drawing/2014/main" id="{9F1FF651-1B8A-B1AF-8A7B-8BF62F2347D9}"/>
                </a:ext>
              </a:extLst>
            </p:cNvPr>
            <p:cNvSpPr txBox="1"/>
            <p:nvPr/>
          </p:nvSpPr>
          <p:spPr>
            <a:xfrm>
              <a:off x="10260271" y="2909649"/>
              <a:ext cx="1123653" cy="519351"/>
            </a:xfrm>
            <a:prstGeom prst="ellipse">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CO</a:t>
              </a:r>
              <a:r>
                <a:rPr lang="en-US" b="1" baseline="-25000" dirty="0"/>
                <a:t>2</a:t>
              </a:r>
              <a:endParaRPr lang="en-GB" b="1" baseline="-25000" dirty="0"/>
            </a:p>
          </p:txBody>
        </p:sp>
      </p:grpSp>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a:t>CO</a:t>
            </a:r>
            <a:r>
              <a:rPr lang="en-US" baseline="-25000"/>
              <a:t>2 </a:t>
            </a:r>
            <a:r>
              <a:rPr lang="en-US"/>
              <a:t>Releases</a:t>
            </a:r>
            <a:endParaRPr lang="en-GB" baseline="-2500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p:txBody>
          <a:bodyPr/>
          <a:lstStyle/>
          <a:p>
            <a:fld id="{901FD323-597B-499B-82A7-61128B369A77}" type="slidenum">
              <a:rPr lang="en-GB" smtClean="0"/>
              <a:pPr/>
              <a:t>25</a:t>
            </a:fld>
            <a:endParaRPr lang="en-GB"/>
          </a:p>
        </p:txBody>
      </p:sp>
      <p:sp>
        <p:nvSpPr>
          <p:cNvPr id="13" name="Content Placeholder 2">
            <a:extLst>
              <a:ext uri="{FF2B5EF4-FFF2-40B4-BE49-F238E27FC236}">
                <a16:creationId xmlns:a16="http://schemas.microsoft.com/office/drawing/2014/main" id="{238CA86B-5C5F-0780-3F84-FF08858A16E0}"/>
              </a:ext>
            </a:extLst>
          </p:cNvPr>
          <p:cNvSpPr txBox="1">
            <a:spLocks/>
          </p:cNvSpPr>
          <p:nvPr/>
        </p:nvSpPr>
        <p:spPr>
          <a:xfrm>
            <a:off x="628654" y="1510398"/>
            <a:ext cx="4261849" cy="44669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a:t>Lake </a:t>
            </a:r>
            <a:r>
              <a:rPr lang="en-GB" sz="2400" err="1"/>
              <a:t>Nyos</a:t>
            </a:r>
            <a:r>
              <a:rPr lang="en-GB" sz="2400"/>
              <a:t>, Cameroon</a:t>
            </a:r>
          </a:p>
          <a:p>
            <a:endParaRPr lang="en-GB" sz="2400"/>
          </a:p>
        </p:txBody>
      </p:sp>
      <p:sp>
        <p:nvSpPr>
          <p:cNvPr id="14" name="Content Placeholder 2">
            <a:extLst>
              <a:ext uri="{FF2B5EF4-FFF2-40B4-BE49-F238E27FC236}">
                <a16:creationId xmlns:a16="http://schemas.microsoft.com/office/drawing/2014/main" id="{0E46E0BB-179C-F7FB-53D5-441FD8B1C06F}"/>
              </a:ext>
            </a:extLst>
          </p:cNvPr>
          <p:cNvSpPr txBox="1">
            <a:spLocks/>
          </p:cNvSpPr>
          <p:nvPr/>
        </p:nvSpPr>
        <p:spPr>
          <a:xfrm>
            <a:off x="628651" y="2112780"/>
            <a:ext cx="4712975" cy="4243575"/>
          </a:xfrm>
          <a:prstGeom prst="rect">
            <a:avLst/>
          </a:prstGeom>
        </p:spPr>
        <p:txBody>
          <a:bodyPr>
            <a:normAutofit/>
          </a:bodyPr>
          <a:lstStyle>
            <a:defPPr>
              <a:defRPr lang="en-US"/>
            </a:defPPr>
            <a:lvl1pPr marL="342900" indent="-342900">
              <a:lnSpc>
                <a:spcPct val="90000"/>
              </a:lnSpc>
              <a:spcBef>
                <a:spcPts val="1000"/>
              </a:spcBef>
              <a:buClr>
                <a:srgbClr val="00A2EA"/>
              </a:buClr>
              <a:buSzPct val="110000"/>
              <a:buFont typeface="Arial" panose="020B0604020202020204" pitchFamily="34" charset="0"/>
              <a:buChar char="•"/>
              <a:defRPr sz="2400">
                <a:solidFill>
                  <a:srgbClr val="3C3C3C"/>
                </a:solidFill>
                <a:latin typeface="Arial" panose="020B0604020202020204" pitchFamily="34" charset="0"/>
                <a:cs typeface="Arial" panose="020B0604020202020204" pitchFamily="34" charset="0"/>
              </a:defRPr>
            </a:lvl1pPr>
            <a:lvl2pPr indent="0">
              <a:lnSpc>
                <a:spcPct val="90000"/>
              </a:lnSpc>
              <a:spcBef>
                <a:spcPts val="500"/>
              </a:spcBef>
              <a:buClr>
                <a:srgbClr val="00A2EA"/>
              </a:buClr>
              <a:buSzPct val="110000"/>
              <a:buFont typeface="Wingdings" panose="05000000000000000000" pitchFamily="2" charset="2"/>
              <a:buNone/>
              <a:defRPr sz="2400">
                <a:solidFill>
                  <a:srgbClr val="3C3C3C"/>
                </a:solidFill>
                <a:latin typeface="Arial" panose="020B0604020202020204" pitchFamily="34" charset="0"/>
                <a:cs typeface="Arial" panose="020B0604020202020204" pitchFamily="34" charset="0"/>
              </a:defRPr>
            </a:lvl2pPr>
            <a:lvl3pPr indent="0">
              <a:lnSpc>
                <a:spcPct val="90000"/>
              </a:lnSpc>
              <a:spcBef>
                <a:spcPts val="500"/>
              </a:spcBef>
              <a:buClr>
                <a:srgbClr val="00A2EA"/>
              </a:buClr>
              <a:buSzPct val="110000"/>
              <a:buFont typeface="Wingdings" panose="05000000000000000000" pitchFamily="2" charset="2"/>
              <a:buNone/>
              <a:defRPr sz="2000">
                <a:solidFill>
                  <a:srgbClr val="3C3C3C"/>
                </a:solidFill>
                <a:latin typeface="Arial" panose="020B0604020202020204" pitchFamily="34" charset="0"/>
                <a:cs typeface="Arial" panose="020B0604020202020204" pitchFamily="34" charset="0"/>
              </a:defRPr>
            </a:lvl3pPr>
            <a:lvl4pPr indent="0">
              <a:lnSpc>
                <a:spcPct val="90000"/>
              </a:lnSpc>
              <a:spcBef>
                <a:spcPts val="500"/>
              </a:spcBef>
              <a:buClr>
                <a:srgbClr val="00A2EA"/>
              </a:buClr>
              <a:buSzPct val="110000"/>
              <a:buFont typeface="Wingdings" panose="05000000000000000000" pitchFamily="2" charset="2"/>
              <a:buNone/>
              <a:defRPr>
                <a:solidFill>
                  <a:srgbClr val="3C3C3C"/>
                </a:solidFill>
                <a:latin typeface="Arial" panose="020B0604020202020204" pitchFamily="34" charset="0"/>
                <a:cs typeface="Arial" panose="020B0604020202020204" pitchFamily="34" charset="0"/>
              </a:defRPr>
            </a:lvl4pPr>
            <a:lvl5pPr indent="0">
              <a:lnSpc>
                <a:spcPct val="90000"/>
              </a:lnSpc>
              <a:spcBef>
                <a:spcPts val="500"/>
              </a:spcBef>
              <a:buClr>
                <a:srgbClr val="00A2EA"/>
              </a:buClr>
              <a:buSzPct val="110000"/>
              <a:buFont typeface="Wingdings" panose="05000000000000000000" pitchFamily="2" charset="2"/>
              <a:buNone/>
              <a:defRPr>
                <a:solidFill>
                  <a:srgbClr val="3C3C3C"/>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Limnic eruption</a:t>
            </a:r>
          </a:p>
          <a:p>
            <a:r>
              <a:rPr lang="en-US" dirty="0"/>
              <a:t>Trapped CO</a:t>
            </a:r>
            <a:r>
              <a:rPr lang="en-US" baseline="-25000" dirty="0"/>
              <a:t>2</a:t>
            </a:r>
            <a:r>
              <a:rPr lang="en-US" dirty="0"/>
              <a:t> release</a:t>
            </a:r>
          </a:p>
          <a:p>
            <a:endParaRPr lang="en-US" dirty="0"/>
          </a:p>
          <a:p>
            <a:r>
              <a:rPr lang="en-US" dirty="0"/>
              <a:t>CO</a:t>
            </a:r>
            <a:r>
              <a:rPr lang="en-US" baseline="-25000" dirty="0"/>
              <a:t>2</a:t>
            </a:r>
            <a:r>
              <a:rPr lang="en-US" dirty="0"/>
              <a:t> flowed down mountain</a:t>
            </a:r>
          </a:p>
          <a:p>
            <a:r>
              <a:rPr lang="en-US" dirty="0"/>
              <a:t>50 </a:t>
            </a:r>
            <a:r>
              <a:rPr lang="en-US" dirty="0" err="1"/>
              <a:t>metre</a:t>
            </a:r>
            <a:r>
              <a:rPr lang="en-US" dirty="0"/>
              <a:t> deep cloud</a:t>
            </a:r>
          </a:p>
          <a:p>
            <a:r>
              <a:rPr lang="en-US" dirty="0"/>
              <a:t>Travelled 25 km </a:t>
            </a:r>
          </a:p>
          <a:p>
            <a:r>
              <a:rPr lang="en-US" dirty="0"/>
              <a:t>Reached speeds of 50km/h </a:t>
            </a:r>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8501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dirty="0"/>
              <a:t>CO</a:t>
            </a:r>
            <a:r>
              <a:rPr lang="en-US" baseline="-25000" dirty="0"/>
              <a:t>2 </a:t>
            </a:r>
            <a:r>
              <a:rPr lang="en-US" dirty="0"/>
              <a:t>Releases</a:t>
            </a:r>
            <a:endParaRPr lang="en-GB" baseline="-25000" dirty="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p:txBody>
          <a:bodyPr/>
          <a:lstStyle/>
          <a:p>
            <a:fld id="{901FD323-597B-499B-82A7-61128B369A77}" type="slidenum">
              <a:rPr lang="en-GB" smtClean="0"/>
              <a:pPr/>
              <a:t>26</a:t>
            </a:fld>
            <a:endParaRPr lang="en-GB"/>
          </a:p>
        </p:txBody>
      </p:sp>
      <p:pic>
        <p:nvPicPr>
          <p:cNvPr id="2" name="Picture 2" descr="Photographed in 1986, a herd of dead cattle near Wum, Cameroon, were killed by toxic gas released from Lake Nyos, several miles away.">
            <a:extLst>
              <a:ext uri="{FF2B5EF4-FFF2-40B4-BE49-F238E27FC236}">
                <a16:creationId xmlns:a16="http://schemas.microsoft.com/office/drawing/2014/main" id="{3BC5357B-42A2-3853-49C0-8F4BEA361A2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46628" y="1350693"/>
            <a:ext cx="6398427" cy="4783210"/>
          </a:xfrm>
          <a:prstGeom prst="round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FD5EA59-99C4-54F3-1500-B01FAA3A605A}"/>
              </a:ext>
            </a:extLst>
          </p:cNvPr>
          <p:cNvSpPr txBox="1">
            <a:spLocks/>
          </p:cNvSpPr>
          <p:nvPr/>
        </p:nvSpPr>
        <p:spPr>
          <a:xfrm>
            <a:off x="628654" y="1510398"/>
            <a:ext cx="4261849" cy="44669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dirty="0"/>
              <a:t>Lake </a:t>
            </a:r>
            <a:r>
              <a:rPr lang="en-GB" sz="2400" dirty="0" err="1"/>
              <a:t>Nyos</a:t>
            </a:r>
            <a:r>
              <a:rPr lang="en-GB" sz="2400" dirty="0"/>
              <a:t>, Cameroon</a:t>
            </a:r>
          </a:p>
          <a:p>
            <a:endParaRPr lang="en-GB" sz="2400" dirty="0"/>
          </a:p>
        </p:txBody>
      </p:sp>
      <p:sp>
        <p:nvSpPr>
          <p:cNvPr id="6" name="Content Placeholder 2">
            <a:extLst>
              <a:ext uri="{FF2B5EF4-FFF2-40B4-BE49-F238E27FC236}">
                <a16:creationId xmlns:a16="http://schemas.microsoft.com/office/drawing/2014/main" id="{2050E17B-9073-CF8C-CDA0-1DEE21417055}"/>
              </a:ext>
            </a:extLst>
          </p:cNvPr>
          <p:cNvSpPr txBox="1">
            <a:spLocks/>
          </p:cNvSpPr>
          <p:nvPr/>
        </p:nvSpPr>
        <p:spPr>
          <a:xfrm>
            <a:off x="628653" y="2112779"/>
            <a:ext cx="4261849" cy="3538320"/>
          </a:xfrm>
          <a:prstGeom prst="rect">
            <a:avLst/>
          </a:prstGeom>
        </p:spPr>
        <p:txBody>
          <a:bodyPr>
            <a:normAutofit/>
          </a:bodyPr>
          <a:lstStyle>
            <a:defPPr>
              <a:defRPr lang="en-US"/>
            </a:defPPr>
            <a:lvl1pPr marL="342900" indent="-342900">
              <a:lnSpc>
                <a:spcPct val="90000"/>
              </a:lnSpc>
              <a:spcBef>
                <a:spcPts val="1000"/>
              </a:spcBef>
              <a:buClr>
                <a:srgbClr val="00A2EA"/>
              </a:buClr>
              <a:buSzPct val="110000"/>
              <a:buFont typeface="Arial" panose="020B0604020202020204" pitchFamily="34" charset="0"/>
              <a:buChar char="•"/>
              <a:defRPr sz="2400">
                <a:solidFill>
                  <a:srgbClr val="3C3C3C"/>
                </a:solidFill>
                <a:latin typeface="Arial" panose="020B0604020202020204" pitchFamily="34" charset="0"/>
                <a:cs typeface="Arial" panose="020B0604020202020204" pitchFamily="34" charset="0"/>
              </a:defRPr>
            </a:lvl1pPr>
            <a:lvl2pPr indent="0">
              <a:lnSpc>
                <a:spcPct val="90000"/>
              </a:lnSpc>
              <a:spcBef>
                <a:spcPts val="500"/>
              </a:spcBef>
              <a:buClr>
                <a:srgbClr val="00A2EA"/>
              </a:buClr>
              <a:buSzPct val="110000"/>
              <a:buFont typeface="Wingdings" panose="05000000000000000000" pitchFamily="2" charset="2"/>
              <a:buNone/>
              <a:defRPr sz="2400">
                <a:solidFill>
                  <a:srgbClr val="3C3C3C"/>
                </a:solidFill>
                <a:latin typeface="Arial" panose="020B0604020202020204" pitchFamily="34" charset="0"/>
                <a:cs typeface="Arial" panose="020B0604020202020204" pitchFamily="34" charset="0"/>
              </a:defRPr>
            </a:lvl2pPr>
            <a:lvl3pPr indent="0">
              <a:lnSpc>
                <a:spcPct val="90000"/>
              </a:lnSpc>
              <a:spcBef>
                <a:spcPts val="500"/>
              </a:spcBef>
              <a:buClr>
                <a:srgbClr val="00A2EA"/>
              </a:buClr>
              <a:buSzPct val="110000"/>
              <a:buFont typeface="Wingdings" panose="05000000000000000000" pitchFamily="2" charset="2"/>
              <a:buNone/>
              <a:defRPr sz="2000">
                <a:solidFill>
                  <a:srgbClr val="3C3C3C"/>
                </a:solidFill>
                <a:latin typeface="Arial" panose="020B0604020202020204" pitchFamily="34" charset="0"/>
                <a:cs typeface="Arial" panose="020B0604020202020204" pitchFamily="34" charset="0"/>
              </a:defRPr>
            </a:lvl3pPr>
            <a:lvl4pPr indent="0">
              <a:lnSpc>
                <a:spcPct val="90000"/>
              </a:lnSpc>
              <a:spcBef>
                <a:spcPts val="500"/>
              </a:spcBef>
              <a:buClr>
                <a:srgbClr val="00A2EA"/>
              </a:buClr>
              <a:buSzPct val="110000"/>
              <a:buFont typeface="Wingdings" panose="05000000000000000000" pitchFamily="2" charset="2"/>
              <a:buNone/>
              <a:defRPr>
                <a:solidFill>
                  <a:srgbClr val="3C3C3C"/>
                </a:solidFill>
                <a:latin typeface="Arial" panose="020B0604020202020204" pitchFamily="34" charset="0"/>
                <a:cs typeface="Arial" panose="020B0604020202020204" pitchFamily="34" charset="0"/>
              </a:defRPr>
            </a:lvl4pPr>
            <a:lvl5pPr indent="0">
              <a:lnSpc>
                <a:spcPct val="90000"/>
              </a:lnSpc>
              <a:spcBef>
                <a:spcPts val="500"/>
              </a:spcBef>
              <a:buClr>
                <a:srgbClr val="00A2EA"/>
              </a:buClr>
              <a:buSzPct val="110000"/>
              <a:buFont typeface="Wingdings" panose="05000000000000000000" pitchFamily="2" charset="2"/>
              <a:buNone/>
              <a:defRPr>
                <a:solidFill>
                  <a:srgbClr val="3C3C3C"/>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Killed 1,700 people</a:t>
            </a:r>
          </a:p>
          <a:p>
            <a:r>
              <a:rPr lang="en-US" dirty="0"/>
              <a:t>3,000 livestock</a:t>
            </a:r>
            <a:endParaRPr lang="en-GB" dirty="0"/>
          </a:p>
        </p:txBody>
      </p:sp>
    </p:spTree>
    <p:extLst>
      <p:ext uri="{BB962C8B-B14F-4D97-AF65-F5344CB8AC3E}">
        <p14:creationId xmlns:p14="http://schemas.microsoft.com/office/powerpoint/2010/main" val="277096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69F7CD-1E5B-1232-6E37-3E8757F636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46627" y="1333819"/>
            <a:ext cx="6398427" cy="4783210"/>
          </a:xfrm>
          <a:prstGeom prst="roundRect">
            <a:avLst/>
          </a:prstGeom>
        </p:spPr>
      </p:pic>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dirty="0"/>
              <a:t>CO</a:t>
            </a:r>
            <a:r>
              <a:rPr lang="en-US" baseline="-25000" dirty="0"/>
              <a:t>2 </a:t>
            </a:r>
            <a:r>
              <a:rPr lang="en-US" dirty="0"/>
              <a:t>Releases</a:t>
            </a:r>
            <a:endParaRPr lang="en-GB" baseline="-25000" dirty="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p:txBody>
          <a:bodyPr/>
          <a:lstStyle/>
          <a:p>
            <a:fld id="{901FD323-597B-499B-82A7-61128B369A77}" type="slidenum">
              <a:rPr lang="en-GB" smtClean="0"/>
              <a:pPr/>
              <a:t>27</a:t>
            </a:fld>
            <a:endParaRPr lang="en-GB"/>
          </a:p>
        </p:txBody>
      </p:sp>
      <p:sp>
        <p:nvSpPr>
          <p:cNvPr id="8" name="Content Placeholder 2">
            <a:extLst>
              <a:ext uri="{FF2B5EF4-FFF2-40B4-BE49-F238E27FC236}">
                <a16:creationId xmlns:a16="http://schemas.microsoft.com/office/drawing/2014/main" id="{42BD489E-08D5-30BA-4FCF-BB8D057BA57F}"/>
              </a:ext>
            </a:extLst>
          </p:cNvPr>
          <p:cNvSpPr txBox="1">
            <a:spLocks/>
          </p:cNvSpPr>
          <p:nvPr/>
        </p:nvSpPr>
        <p:spPr>
          <a:xfrm>
            <a:off x="628654" y="1510398"/>
            <a:ext cx="5833795" cy="44669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dirty="0" err="1"/>
              <a:t>Satartia</a:t>
            </a:r>
            <a:r>
              <a:rPr lang="en-GB" sz="2400" dirty="0"/>
              <a:t>, Mississippi</a:t>
            </a:r>
          </a:p>
          <a:p>
            <a:endParaRPr lang="en-GB" sz="2400" dirty="0"/>
          </a:p>
        </p:txBody>
      </p:sp>
      <p:sp>
        <p:nvSpPr>
          <p:cNvPr id="9" name="Content Placeholder 2">
            <a:extLst>
              <a:ext uri="{FF2B5EF4-FFF2-40B4-BE49-F238E27FC236}">
                <a16:creationId xmlns:a16="http://schemas.microsoft.com/office/drawing/2014/main" id="{68ADA669-F18F-574B-8B8B-DC0538886BE3}"/>
              </a:ext>
            </a:extLst>
          </p:cNvPr>
          <p:cNvSpPr txBox="1">
            <a:spLocks/>
          </p:cNvSpPr>
          <p:nvPr/>
        </p:nvSpPr>
        <p:spPr>
          <a:xfrm>
            <a:off x="628651" y="2112781"/>
            <a:ext cx="3943349" cy="3234822"/>
          </a:xfrm>
          <a:prstGeom prst="rect">
            <a:avLst/>
          </a:prstGeom>
        </p:spPr>
        <p:txBody>
          <a:bodyPr>
            <a:normAutofit/>
          </a:bodyPr>
          <a:lstStyle>
            <a:defPPr>
              <a:defRPr lang="en-US"/>
            </a:defPPr>
            <a:lvl1pPr marL="342900" indent="-342900">
              <a:lnSpc>
                <a:spcPct val="90000"/>
              </a:lnSpc>
              <a:spcBef>
                <a:spcPts val="1000"/>
              </a:spcBef>
              <a:buClr>
                <a:srgbClr val="00A2EA"/>
              </a:buClr>
              <a:buSzPct val="110000"/>
              <a:buFont typeface="Arial" panose="020B0604020202020204" pitchFamily="34" charset="0"/>
              <a:buChar char="•"/>
              <a:defRPr sz="2400">
                <a:solidFill>
                  <a:srgbClr val="3C3C3C"/>
                </a:solidFill>
                <a:latin typeface="Arial" panose="020B0604020202020204" pitchFamily="34" charset="0"/>
                <a:cs typeface="Arial" panose="020B0604020202020204" pitchFamily="34" charset="0"/>
              </a:defRPr>
            </a:lvl1pPr>
            <a:lvl2pPr indent="0">
              <a:lnSpc>
                <a:spcPct val="90000"/>
              </a:lnSpc>
              <a:spcBef>
                <a:spcPts val="500"/>
              </a:spcBef>
              <a:buClr>
                <a:srgbClr val="00A2EA"/>
              </a:buClr>
              <a:buSzPct val="110000"/>
              <a:buFont typeface="Wingdings" panose="05000000000000000000" pitchFamily="2" charset="2"/>
              <a:buNone/>
              <a:defRPr sz="2400">
                <a:solidFill>
                  <a:srgbClr val="3C3C3C"/>
                </a:solidFill>
                <a:latin typeface="Arial" panose="020B0604020202020204" pitchFamily="34" charset="0"/>
                <a:cs typeface="Arial" panose="020B0604020202020204" pitchFamily="34" charset="0"/>
              </a:defRPr>
            </a:lvl2pPr>
            <a:lvl3pPr indent="0">
              <a:lnSpc>
                <a:spcPct val="90000"/>
              </a:lnSpc>
              <a:spcBef>
                <a:spcPts val="500"/>
              </a:spcBef>
              <a:buClr>
                <a:srgbClr val="00A2EA"/>
              </a:buClr>
              <a:buSzPct val="110000"/>
              <a:buFont typeface="Wingdings" panose="05000000000000000000" pitchFamily="2" charset="2"/>
              <a:buNone/>
              <a:defRPr sz="2000">
                <a:solidFill>
                  <a:srgbClr val="3C3C3C"/>
                </a:solidFill>
                <a:latin typeface="Arial" panose="020B0604020202020204" pitchFamily="34" charset="0"/>
                <a:cs typeface="Arial" panose="020B0604020202020204" pitchFamily="34" charset="0"/>
              </a:defRPr>
            </a:lvl3pPr>
            <a:lvl4pPr indent="0">
              <a:lnSpc>
                <a:spcPct val="90000"/>
              </a:lnSpc>
              <a:spcBef>
                <a:spcPts val="500"/>
              </a:spcBef>
              <a:buClr>
                <a:srgbClr val="00A2EA"/>
              </a:buClr>
              <a:buSzPct val="110000"/>
              <a:buFont typeface="Wingdings" panose="05000000000000000000" pitchFamily="2" charset="2"/>
              <a:buNone/>
              <a:defRPr>
                <a:solidFill>
                  <a:srgbClr val="3C3C3C"/>
                </a:solidFill>
                <a:latin typeface="Arial" panose="020B0604020202020204" pitchFamily="34" charset="0"/>
                <a:cs typeface="Arial" panose="020B0604020202020204" pitchFamily="34" charset="0"/>
              </a:defRPr>
            </a:lvl4pPr>
            <a:lvl5pPr indent="0">
              <a:lnSpc>
                <a:spcPct val="90000"/>
              </a:lnSpc>
              <a:spcBef>
                <a:spcPts val="500"/>
              </a:spcBef>
              <a:buClr>
                <a:srgbClr val="00A2EA"/>
              </a:buClr>
              <a:buSzPct val="110000"/>
              <a:buFont typeface="Wingdings" panose="05000000000000000000" pitchFamily="2" charset="2"/>
              <a:buNone/>
              <a:defRPr>
                <a:solidFill>
                  <a:srgbClr val="3C3C3C"/>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CO</a:t>
            </a:r>
            <a:r>
              <a:rPr lang="en-US" baseline="-25000"/>
              <a:t>2</a:t>
            </a:r>
            <a:r>
              <a:rPr lang="en-US" dirty="0"/>
              <a:t> pipeline for EOR</a:t>
            </a:r>
          </a:p>
          <a:p>
            <a:endParaRPr lang="en-US" dirty="0"/>
          </a:p>
          <a:p>
            <a:r>
              <a:rPr lang="en-US" dirty="0"/>
              <a:t>Local area enveloped</a:t>
            </a:r>
          </a:p>
          <a:p>
            <a:endParaRPr lang="en-US" dirty="0"/>
          </a:p>
          <a:p>
            <a:r>
              <a:rPr lang="en-US" dirty="0"/>
              <a:t>Evacuation hampered</a:t>
            </a:r>
          </a:p>
          <a:p>
            <a:endParaRPr lang="en-US" dirty="0"/>
          </a:p>
          <a:p>
            <a:r>
              <a:rPr lang="en-US" dirty="0"/>
              <a:t>Lasting health conditions</a:t>
            </a:r>
          </a:p>
          <a:p>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18476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dirty="0"/>
              <a:t>Risk Accumulation</a:t>
            </a:r>
            <a:endParaRPr lang="en-GB" baseline="-25000" dirty="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p:txBody>
          <a:bodyPr/>
          <a:lstStyle/>
          <a:p>
            <a:fld id="{901FD323-597B-499B-82A7-61128B369A77}" type="slidenum">
              <a:rPr lang="en-GB" smtClean="0"/>
              <a:pPr/>
              <a:t>28</a:t>
            </a:fld>
            <a:endParaRPr lang="en-GB"/>
          </a:p>
        </p:txBody>
      </p:sp>
      <p:pic>
        <p:nvPicPr>
          <p:cNvPr id="13" name="Graphic 12" descr="Power Plant with solid fill">
            <a:extLst>
              <a:ext uri="{FF2B5EF4-FFF2-40B4-BE49-F238E27FC236}">
                <a16:creationId xmlns:a16="http://schemas.microsoft.com/office/drawing/2014/main" id="{230B581B-61F4-3271-B79E-240AE371A3C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9440" y="1776701"/>
            <a:ext cx="1676400" cy="1676400"/>
          </a:xfrm>
          <a:prstGeom prst="rect">
            <a:avLst/>
          </a:prstGeom>
        </p:spPr>
      </p:pic>
      <p:pic>
        <p:nvPicPr>
          <p:cNvPr id="15" name="Graphic 14" descr="Freight with solid fill">
            <a:extLst>
              <a:ext uri="{FF2B5EF4-FFF2-40B4-BE49-F238E27FC236}">
                <a16:creationId xmlns:a16="http://schemas.microsoft.com/office/drawing/2014/main" id="{F2A30133-3BF4-8D7D-BB0C-AA74B8EC24A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94347" y="2045642"/>
            <a:ext cx="1676400" cy="1676400"/>
          </a:xfrm>
          <a:prstGeom prst="rect">
            <a:avLst/>
          </a:prstGeom>
        </p:spPr>
      </p:pic>
      <p:pic>
        <p:nvPicPr>
          <p:cNvPr id="27" name="Graphic 26" descr="Safe with solid fill">
            <a:extLst>
              <a:ext uri="{FF2B5EF4-FFF2-40B4-BE49-F238E27FC236}">
                <a16:creationId xmlns:a16="http://schemas.microsoft.com/office/drawing/2014/main" id="{D2D283FA-40E8-F62A-995C-A80D72778C4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582592" y="1884277"/>
            <a:ext cx="1676400" cy="1676400"/>
          </a:xfrm>
          <a:prstGeom prst="rect">
            <a:avLst/>
          </a:prstGeom>
        </p:spPr>
      </p:pic>
      <p:sp>
        <p:nvSpPr>
          <p:cNvPr id="30" name="TextBox 29">
            <a:extLst>
              <a:ext uri="{FF2B5EF4-FFF2-40B4-BE49-F238E27FC236}">
                <a16:creationId xmlns:a16="http://schemas.microsoft.com/office/drawing/2014/main" id="{A75B2E85-9012-65B6-2F28-0FB69562EA63}"/>
              </a:ext>
            </a:extLst>
          </p:cNvPr>
          <p:cNvSpPr txBox="1"/>
          <p:nvPr/>
        </p:nvSpPr>
        <p:spPr>
          <a:xfrm>
            <a:off x="729440" y="3537376"/>
            <a:ext cx="1853291" cy="400110"/>
          </a:xfrm>
          <a:prstGeom prst="rect">
            <a:avLst/>
          </a:prstGeom>
          <a:noFill/>
        </p:spPr>
        <p:txBody>
          <a:bodyPr wrap="square" rtlCol="0">
            <a:spAutoFit/>
          </a:bodyPr>
          <a:lstStyle/>
          <a:p>
            <a:r>
              <a:rPr lang="en-US" sz="2000" b="1" dirty="0">
                <a:solidFill>
                  <a:schemeClr val="accent5"/>
                </a:solidFill>
              </a:rPr>
              <a:t>CO</a:t>
            </a:r>
            <a:r>
              <a:rPr lang="en-US" sz="2000" b="1" baseline="-25000" dirty="0">
                <a:solidFill>
                  <a:schemeClr val="accent5"/>
                </a:solidFill>
              </a:rPr>
              <a:t>2 </a:t>
            </a:r>
            <a:r>
              <a:rPr lang="en-US" sz="2000" b="1" dirty="0">
                <a:solidFill>
                  <a:schemeClr val="accent5"/>
                </a:solidFill>
              </a:rPr>
              <a:t>Production</a:t>
            </a:r>
            <a:endParaRPr lang="en-GB" sz="2000" b="1" dirty="0">
              <a:solidFill>
                <a:schemeClr val="accent5"/>
              </a:solidFill>
            </a:endParaRPr>
          </a:p>
        </p:txBody>
      </p:sp>
      <p:sp>
        <p:nvSpPr>
          <p:cNvPr id="31" name="TextBox 30">
            <a:extLst>
              <a:ext uri="{FF2B5EF4-FFF2-40B4-BE49-F238E27FC236}">
                <a16:creationId xmlns:a16="http://schemas.microsoft.com/office/drawing/2014/main" id="{1E97EF5B-240A-6E64-BC0E-E559932A4BC4}"/>
              </a:ext>
            </a:extLst>
          </p:cNvPr>
          <p:cNvSpPr txBox="1"/>
          <p:nvPr/>
        </p:nvSpPr>
        <p:spPr>
          <a:xfrm>
            <a:off x="5066278" y="3560677"/>
            <a:ext cx="1853291" cy="400110"/>
          </a:xfrm>
          <a:prstGeom prst="rect">
            <a:avLst/>
          </a:prstGeom>
          <a:noFill/>
        </p:spPr>
        <p:txBody>
          <a:bodyPr wrap="square" rtlCol="0">
            <a:spAutoFit/>
          </a:bodyPr>
          <a:lstStyle/>
          <a:p>
            <a:r>
              <a:rPr lang="en-US" sz="2000" b="1" dirty="0">
                <a:solidFill>
                  <a:schemeClr val="accent5"/>
                </a:solidFill>
              </a:rPr>
              <a:t>Transportation</a:t>
            </a:r>
            <a:endParaRPr lang="en-GB" sz="2000" b="1" dirty="0">
              <a:solidFill>
                <a:schemeClr val="accent5"/>
              </a:solidFill>
            </a:endParaRPr>
          </a:p>
        </p:txBody>
      </p:sp>
      <p:sp>
        <p:nvSpPr>
          <p:cNvPr id="32" name="TextBox 31">
            <a:extLst>
              <a:ext uri="{FF2B5EF4-FFF2-40B4-BE49-F238E27FC236}">
                <a16:creationId xmlns:a16="http://schemas.microsoft.com/office/drawing/2014/main" id="{A9C89985-F031-2F62-6F74-D5876D8144A3}"/>
              </a:ext>
            </a:extLst>
          </p:cNvPr>
          <p:cNvSpPr txBox="1"/>
          <p:nvPr/>
        </p:nvSpPr>
        <p:spPr>
          <a:xfrm>
            <a:off x="3821169" y="5826119"/>
            <a:ext cx="1379039" cy="400110"/>
          </a:xfrm>
          <a:prstGeom prst="rect">
            <a:avLst/>
          </a:prstGeom>
          <a:noFill/>
        </p:spPr>
        <p:txBody>
          <a:bodyPr wrap="square" rtlCol="0">
            <a:spAutoFit/>
          </a:bodyPr>
          <a:lstStyle/>
          <a:p>
            <a:r>
              <a:rPr lang="en-US" sz="2000" b="1" dirty="0" err="1">
                <a:solidFill>
                  <a:schemeClr val="accent5"/>
                </a:solidFill>
              </a:rPr>
              <a:t>Utilisation</a:t>
            </a:r>
            <a:endParaRPr lang="en-GB" sz="2000" b="1" dirty="0">
              <a:solidFill>
                <a:schemeClr val="accent5"/>
              </a:solidFill>
            </a:endParaRPr>
          </a:p>
        </p:txBody>
      </p:sp>
      <p:sp>
        <p:nvSpPr>
          <p:cNvPr id="33" name="TextBox 32">
            <a:extLst>
              <a:ext uri="{FF2B5EF4-FFF2-40B4-BE49-F238E27FC236}">
                <a16:creationId xmlns:a16="http://schemas.microsoft.com/office/drawing/2014/main" id="{0AB4F76C-8AA3-D461-9408-58DFD0466A31}"/>
              </a:ext>
            </a:extLst>
          </p:cNvPr>
          <p:cNvSpPr txBox="1"/>
          <p:nvPr/>
        </p:nvSpPr>
        <p:spPr>
          <a:xfrm>
            <a:off x="9983532" y="3560677"/>
            <a:ext cx="994145" cy="400110"/>
          </a:xfrm>
          <a:prstGeom prst="rect">
            <a:avLst/>
          </a:prstGeom>
          <a:noFill/>
        </p:spPr>
        <p:txBody>
          <a:bodyPr wrap="square" rtlCol="0">
            <a:spAutoFit/>
          </a:bodyPr>
          <a:lstStyle/>
          <a:p>
            <a:r>
              <a:rPr lang="en-US" sz="2000" b="1" dirty="0">
                <a:solidFill>
                  <a:schemeClr val="accent5"/>
                </a:solidFill>
              </a:rPr>
              <a:t>Storage</a:t>
            </a:r>
            <a:endParaRPr lang="en-GB" sz="2000" b="1" dirty="0">
              <a:solidFill>
                <a:schemeClr val="accent5"/>
              </a:solidFill>
            </a:endParaRPr>
          </a:p>
        </p:txBody>
      </p:sp>
      <p:cxnSp>
        <p:nvCxnSpPr>
          <p:cNvPr id="35" name="Straight Arrow Connector 34">
            <a:extLst>
              <a:ext uri="{FF2B5EF4-FFF2-40B4-BE49-F238E27FC236}">
                <a16:creationId xmlns:a16="http://schemas.microsoft.com/office/drawing/2014/main" id="{50D88438-3554-7C3E-B1EA-F4C41097BF3D}"/>
              </a:ext>
            </a:extLst>
          </p:cNvPr>
          <p:cNvCxnSpPr>
            <a:cxnSpLocks/>
          </p:cNvCxnSpPr>
          <p:nvPr/>
        </p:nvCxnSpPr>
        <p:spPr>
          <a:xfrm flipV="1">
            <a:off x="3098202" y="2895392"/>
            <a:ext cx="1199849" cy="917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8D6EBD5-8A3A-B57A-768C-2862C95196E6}"/>
              </a:ext>
            </a:extLst>
          </p:cNvPr>
          <p:cNvCxnSpPr>
            <a:cxnSpLocks/>
          </p:cNvCxnSpPr>
          <p:nvPr/>
        </p:nvCxnSpPr>
        <p:spPr>
          <a:xfrm flipV="1">
            <a:off x="7577904" y="2874669"/>
            <a:ext cx="1199849" cy="917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B946D0F-5FAA-97C4-93A9-891AABBAEA22}"/>
              </a:ext>
            </a:extLst>
          </p:cNvPr>
          <p:cNvCxnSpPr>
            <a:cxnSpLocks/>
          </p:cNvCxnSpPr>
          <p:nvPr/>
        </p:nvCxnSpPr>
        <p:spPr>
          <a:xfrm>
            <a:off x="2762811" y="3757896"/>
            <a:ext cx="801965" cy="67470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pic>
        <p:nvPicPr>
          <p:cNvPr id="44" name="Graphic 43" descr="Dollar with solid fill">
            <a:extLst>
              <a:ext uri="{FF2B5EF4-FFF2-40B4-BE49-F238E27FC236}">
                <a16:creationId xmlns:a16="http://schemas.microsoft.com/office/drawing/2014/main" id="{D4FD2BF1-1D4D-F0D5-4667-59AA84CB182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830784" y="4955128"/>
            <a:ext cx="476097" cy="476097"/>
          </a:xfrm>
          <a:prstGeom prst="rect">
            <a:avLst/>
          </a:prstGeom>
        </p:spPr>
      </p:pic>
      <p:pic>
        <p:nvPicPr>
          <p:cNvPr id="45" name="Graphic 44" descr="Dollar with solid fill">
            <a:extLst>
              <a:ext uri="{FF2B5EF4-FFF2-40B4-BE49-F238E27FC236}">
                <a16:creationId xmlns:a16="http://schemas.microsoft.com/office/drawing/2014/main" id="{532434AF-02C1-4CD9-8029-E5D3700B25AC}"/>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517526" y="1699688"/>
            <a:ext cx="490620" cy="490620"/>
          </a:xfrm>
          <a:prstGeom prst="rect">
            <a:avLst/>
          </a:prstGeom>
        </p:spPr>
      </p:pic>
      <p:sp>
        <p:nvSpPr>
          <p:cNvPr id="48" name="Arc 47">
            <a:extLst>
              <a:ext uri="{FF2B5EF4-FFF2-40B4-BE49-F238E27FC236}">
                <a16:creationId xmlns:a16="http://schemas.microsoft.com/office/drawing/2014/main" id="{F272CC94-C412-0DB7-4834-860C1AF139C8}"/>
              </a:ext>
            </a:extLst>
          </p:cNvPr>
          <p:cNvSpPr/>
          <p:nvPr/>
        </p:nvSpPr>
        <p:spPr>
          <a:xfrm>
            <a:off x="2502070" y="1664377"/>
            <a:ext cx="2496044" cy="1464942"/>
          </a:xfrm>
          <a:prstGeom prst="arc">
            <a:avLst>
              <a:gd name="adj1" fmla="val 12508730"/>
              <a:gd name="adj2" fmla="val 20809104"/>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a:extLst>
              <a:ext uri="{FF2B5EF4-FFF2-40B4-BE49-F238E27FC236}">
                <a16:creationId xmlns:a16="http://schemas.microsoft.com/office/drawing/2014/main" id="{471B57CB-F9C9-D0B8-379B-2AC04129C27C}"/>
              </a:ext>
            </a:extLst>
          </p:cNvPr>
          <p:cNvSpPr/>
          <p:nvPr/>
        </p:nvSpPr>
        <p:spPr>
          <a:xfrm rot="208465">
            <a:off x="1716900" y="1101882"/>
            <a:ext cx="8431294" cy="3420394"/>
          </a:xfrm>
          <a:prstGeom prst="arc">
            <a:avLst>
              <a:gd name="adj1" fmla="val 11705287"/>
              <a:gd name="adj2" fmla="val 2052718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1" name="Graphic 50" descr="Dollar with solid fill">
            <a:extLst>
              <a:ext uri="{FF2B5EF4-FFF2-40B4-BE49-F238E27FC236}">
                <a16:creationId xmlns:a16="http://schemas.microsoft.com/office/drawing/2014/main" id="{C62C4E4D-D2CA-9D53-6A17-030418FD7C3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502303" y="1111302"/>
            <a:ext cx="490620" cy="490620"/>
          </a:xfrm>
          <a:prstGeom prst="rect">
            <a:avLst/>
          </a:prstGeom>
        </p:spPr>
      </p:pic>
      <p:sp>
        <p:nvSpPr>
          <p:cNvPr id="52" name="Arc 51">
            <a:extLst>
              <a:ext uri="{FF2B5EF4-FFF2-40B4-BE49-F238E27FC236}">
                <a16:creationId xmlns:a16="http://schemas.microsoft.com/office/drawing/2014/main" id="{119E727B-D475-A2B8-F39B-06CB537498E8}"/>
              </a:ext>
            </a:extLst>
          </p:cNvPr>
          <p:cNvSpPr/>
          <p:nvPr/>
        </p:nvSpPr>
        <p:spPr>
          <a:xfrm rot="12219550">
            <a:off x="1514199" y="3674347"/>
            <a:ext cx="2496044" cy="1464942"/>
          </a:xfrm>
          <a:prstGeom prst="arc">
            <a:avLst>
              <a:gd name="adj1" fmla="val 12508730"/>
              <a:gd name="adj2" fmla="val 20809104"/>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4" name="Graphic 53" descr="Farm scene with solid fill">
            <a:extLst>
              <a:ext uri="{FF2B5EF4-FFF2-40B4-BE49-F238E27FC236}">
                <a16:creationId xmlns:a16="http://schemas.microsoft.com/office/drawing/2014/main" id="{3935818A-F7D5-D408-32FB-526F53CFBB1A}"/>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696711" y="4441427"/>
            <a:ext cx="1503497" cy="1503497"/>
          </a:xfrm>
          <a:prstGeom prst="rect">
            <a:avLst/>
          </a:prstGeom>
        </p:spPr>
      </p:pic>
      <p:sp>
        <p:nvSpPr>
          <p:cNvPr id="55" name="TextBox 54">
            <a:extLst>
              <a:ext uri="{FF2B5EF4-FFF2-40B4-BE49-F238E27FC236}">
                <a16:creationId xmlns:a16="http://schemas.microsoft.com/office/drawing/2014/main" id="{DCE1DD61-22AE-5FA8-B09C-70B4AA38A9DD}"/>
              </a:ext>
            </a:extLst>
          </p:cNvPr>
          <p:cNvSpPr txBox="1"/>
          <p:nvPr/>
        </p:nvSpPr>
        <p:spPr>
          <a:xfrm>
            <a:off x="3349135" y="2927916"/>
            <a:ext cx="695152" cy="461665"/>
          </a:xfrm>
          <a:prstGeom prst="rect">
            <a:avLst/>
          </a:prstGeom>
          <a:noFill/>
        </p:spPr>
        <p:txBody>
          <a:bodyPr wrap="square" rtlCol="0">
            <a:spAutoFit/>
          </a:bodyPr>
          <a:lstStyle/>
          <a:p>
            <a:r>
              <a:rPr lang="en-US" sz="2400" b="1" dirty="0">
                <a:solidFill>
                  <a:schemeClr val="accent2">
                    <a:lumMod val="75000"/>
                  </a:schemeClr>
                </a:solidFill>
              </a:rPr>
              <a:t>CO</a:t>
            </a:r>
            <a:r>
              <a:rPr lang="en-US" sz="2400" b="1" baseline="-25000" dirty="0">
                <a:solidFill>
                  <a:schemeClr val="accent2">
                    <a:lumMod val="75000"/>
                  </a:schemeClr>
                </a:solidFill>
              </a:rPr>
              <a:t>2</a:t>
            </a:r>
            <a:endParaRPr lang="en-GB" sz="2000" b="1" dirty="0">
              <a:solidFill>
                <a:schemeClr val="accent2">
                  <a:lumMod val="75000"/>
                </a:schemeClr>
              </a:solidFill>
            </a:endParaRPr>
          </a:p>
        </p:txBody>
      </p:sp>
      <p:sp>
        <p:nvSpPr>
          <p:cNvPr id="56" name="TextBox 55">
            <a:extLst>
              <a:ext uri="{FF2B5EF4-FFF2-40B4-BE49-F238E27FC236}">
                <a16:creationId xmlns:a16="http://schemas.microsoft.com/office/drawing/2014/main" id="{3F46C3BB-3621-157B-2665-9A3383C836EA}"/>
              </a:ext>
            </a:extLst>
          </p:cNvPr>
          <p:cNvSpPr txBox="1"/>
          <p:nvPr/>
        </p:nvSpPr>
        <p:spPr>
          <a:xfrm rot="2409873">
            <a:off x="2582731" y="3984850"/>
            <a:ext cx="695152" cy="461665"/>
          </a:xfrm>
          <a:prstGeom prst="rect">
            <a:avLst/>
          </a:prstGeom>
          <a:noFill/>
        </p:spPr>
        <p:txBody>
          <a:bodyPr wrap="square" rtlCol="0">
            <a:spAutoFit/>
          </a:bodyPr>
          <a:lstStyle/>
          <a:p>
            <a:r>
              <a:rPr lang="en-US" sz="2400" b="1" dirty="0">
                <a:solidFill>
                  <a:schemeClr val="accent2">
                    <a:lumMod val="75000"/>
                  </a:schemeClr>
                </a:solidFill>
              </a:rPr>
              <a:t>CO</a:t>
            </a:r>
            <a:r>
              <a:rPr lang="en-US" sz="2400" b="1" baseline="-25000" dirty="0">
                <a:solidFill>
                  <a:schemeClr val="accent2">
                    <a:lumMod val="75000"/>
                  </a:schemeClr>
                </a:solidFill>
              </a:rPr>
              <a:t>2</a:t>
            </a:r>
            <a:endParaRPr lang="en-GB" sz="2000" b="1" dirty="0">
              <a:solidFill>
                <a:schemeClr val="accent2">
                  <a:lumMod val="75000"/>
                </a:schemeClr>
              </a:solidFill>
            </a:endParaRPr>
          </a:p>
        </p:txBody>
      </p:sp>
      <p:sp>
        <p:nvSpPr>
          <p:cNvPr id="57" name="TextBox 56">
            <a:extLst>
              <a:ext uri="{FF2B5EF4-FFF2-40B4-BE49-F238E27FC236}">
                <a16:creationId xmlns:a16="http://schemas.microsoft.com/office/drawing/2014/main" id="{70F63357-AAD9-25D4-0EC1-5AF5BD61AC96}"/>
              </a:ext>
            </a:extLst>
          </p:cNvPr>
          <p:cNvSpPr txBox="1"/>
          <p:nvPr/>
        </p:nvSpPr>
        <p:spPr>
          <a:xfrm>
            <a:off x="7820807" y="2927916"/>
            <a:ext cx="695152" cy="461665"/>
          </a:xfrm>
          <a:prstGeom prst="rect">
            <a:avLst/>
          </a:prstGeom>
          <a:noFill/>
        </p:spPr>
        <p:txBody>
          <a:bodyPr wrap="square" rtlCol="0">
            <a:spAutoFit/>
          </a:bodyPr>
          <a:lstStyle/>
          <a:p>
            <a:r>
              <a:rPr lang="en-US" sz="2400" b="1" dirty="0">
                <a:solidFill>
                  <a:schemeClr val="accent2">
                    <a:lumMod val="75000"/>
                  </a:schemeClr>
                </a:solidFill>
              </a:rPr>
              <a:t>CO</a:t>
            </a:r>
            <a:r>
              <a:rPr lang="en-US" sz="2400" b="1" baseline="-25000" dirty="0">
                <a:solidFill>
                  <a:schemeClr val="accent2">
                    <a:lumMod val="75000"/>
                  </a:schemeClr>
                </a:solidFill>
              </a:rPr>
              <a:t>2</a:t>
            </a:r>
            <a:endParaRPr lang="en-GB" sz="2000" b="1" dirty="0">
              <a:solidFill>
                <a:schemeClr val="accent2">
                  <a:lumMod val="75000"/>
                </a:schemeClr>
              </a:solidFill>
            </a:endParaRPr>
          </a:p>
        </p:txBody>
      </p:sp>
    </p:spTree>
    <p:extLst>
      <p:ext uri="{BB962C8B-B14F-4D97-AF65-F5344CB8AC3E}">
        <p14:creationId xmlns:p14="http://schemas.microsoft.com/office/powerpoint/2010/main" val="67053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Farm scene with solid fill">
            <a:extLst>
              <a:ext uri="{FF2B5EF4-FFF2-40B4-BE49-F238E27FC236}">
                <a16:creationId xmlns:a16="http://schemas.microsoft.com/office/drawing/2014/main" id="{FEFA2BA0-BF16-D303-E238-90903B495F0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96711" y="4441427"/>
            <a:ext cx="1503497" cy="1503497"/>
          </a:xfrm>
          <a:prstGeom prst="rect">
            <a:avLst/>
          </a:prstGeom>
        </p:spPr>
      </p:pic>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dirty="0"/>
              <a:t>Risk Accumulation</a:t>
            </a:r>
            <a:endParaRPr lang="en-GB" baseline="-25000" dirty="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p:txBody>
          <a:bodyPr/>
          <a:lstStyle/>
          <a:p>
            <a:fld id="{901FD323-597B-499B-82A7-61128B369A77}" type="slidenum">
              <a:rPr lang="en-GB" smtClean="0"/>
              <a:pPr/>
              <a:t>29</a:t>
            </a:fld>
            <a:endParaRPr lang="en-GB"/>
          </a:p>
        </p:txBody>
      </p:sp>
      <p:pic>
        <p:nvPicPr>
          <p:cNvPr id="13" name="Graphic 12" descr="Power Plant with solid fill">
            <a:extLst>
              <a:ext uri="{FF2B5EF4-FFF2-40B4-BE49-F238E27FC236}">
                <a16:creationId xmlns:a16="http://schemas.microsoft.com/office/drawing/2014/main" id="{230B581B-61F4-3271-B79E-240AE371A3C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9440" y="1776701"/>
            <a:ext cx="1676400" cy="1676400"/>
          </a:xfrm>
          <a:prstGeom prst="rect">
            <a:avLst/>
          </a:prstGeom>
        </p:spPr>
      </p:pic>
      <p:pic>
        <p:nvPicPr>
          <p:cNvPr id="15" name="Graphic 14" descr="Freight with solid fill">
            <a:extLst>
              <a:ext uri="{FF2B5EF4-FFF2-40B4-BE49-F238E27FC236}">
                <a16:creationId xmlns:a16="http://schemas.microsoft.com/office/drawing/2014/main" id="{F2A30133-3BF4-8D7D-BB0C-AA74B8EC24A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094347" y="2045642"/>
            <a:ext cx="1676400" cy="1676400"/>
          </a:xfrm>
          <a:prstGeom prst="rect">
            <a:avLst/>
          </a:prstGeom>
        </p:spPr>
      </p:pic>
      <p:pic>
        <p:nvPicPr>
          <p:cNvPr id="27" name="Graphic 26" descr="Safe with solid fill">
            <a:extLst>
              <a:ext uri="{FF2B5EF4-FFF2-40B4-BE49-F238E27FC236}">
                <a16:creationId xmlns:a16="http://schemas.microsoft.com/office/drawing/2014/main" id="{D2D283FA-40E8-F62A-995C-A80D72778C4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82592" y="1884277"/>
            <a:ext cx="1676400" cy="1676400"/>
          </a:xfrm>
          <a:prstGeom prst="rect">
            <a:avLst/>
          </a:prstGeom>
        </p:spPr>
      </p:pic>
      <p:sp>
        <p:nvSpPr>
          <p:cNvPr id="30" name="TextBox 29">
            <a:extLst>
              <a:ext uri="{FF2B5EF4-FFF2-40B4-BE49-F238E27FC236}">
                <a16:creationId xmlns:a16="http://schemas.microsoft.com/office/drawing/2014/main" id="{A75B2E85-9012-65B6-2F28-0FB69562EA63}"/>
              </a:ext>
            </a:extLst>
          </p:cNvPr>
          <p:cNvSpPr txBox="1"/>
          <p:nvPr/>
        </p:nvSpPr>
        <p:spPr>
          <a:xfrm>
            <a:off x="729440" y="3537376"/>
            <a:ext cx="1853291" cy="400110"/>
          </a:xfrm>
          <a:prstGeom prst="rect">
            <a:avLst/>
          </a:prstGeom>
          <a:noFill/>
        </p:spPr>
        <p:txBody>
          <a:bodyPr wrap="square" rtlCol="0">
            <a:spAutoFit/>
          </a:bodyPr>
          <a:lstStyle/>
          <a:p>
            <a:r>
              <a:rPr lang="en-US" sz="2000" b="1" dirty="0">
                <a:solidFill>
                  <a:schemeClr val="accent5"/>
                </a:solidFill>
              </a:rPr>
              <a:t>CO</a:t>
            </a:r>
            <a:r>
              <a:rPr lang="en-US" sz="2000" b="1" baseline="-25000" dirty="0">
                <a:solidFill>
                  <a:schemeClr val="accent5"/>
                </a:solidFill>
              </a:rPr>
              <a:t>2 </a:t>
            </a:r>
            <a:r>
              <a:rPr lang="en-US" sz="2000" b="1" dirty="0">
                <a:solidFill>
                  <a:schemeClr val="accent5"/>
                </a:solidFill>
              </a:rPr>
              <a:t>Production</a:t>
            </a:r>
            <a:endParaRPr lang="en-GB" sz="2000" b="1" dirty="0">
              <a:solidFill>
                <a:schemeClr val="accent5"/>
              </a:solidFill>
            </a:endParaRPr>
          </a:p>
        </p:txBody>
      </p:sp>
      <p:sp>
        <p:nvSpPr>
          <p:cNvPr id="31" name="TextBox 30">
            <a:extLst>
              <a:ext uri="{FF2B5EF4-FFF2-40B4-BE49-F238E27FC236}">
                <a16:creationId xmlns:a16="http://schemas.microsoft.com/office/drawing/2014/main" id="{1E97EF5B-240A-6E64-BC0E-E559932A4BC4}"/>
              </a:ext>
            </a:extLst>
          </p:cNvPr>
          <p:cNvSpPr txBox="1"/>
          <p:nvPr/>
        </p:nvSpPr>
        <p:spPr>
          <a:xfrm>
            <a:off x="5066278" y="3560677"/>
            <a:ext cx="1853291" cy="400110"/>
          </a:xfrm>
          <a:prstGeom prst="rect">
            <a:avLst/>
          </a:prstGeom>
          <a:noFill/>
        </p:spPr>
        <p:txBody>
          <a:bodyPr wrap="square" rtlCol="0">
            <a:spAutoFit/>
          </a:bodyPr>
          <a:lstStyle/>
          <a:p>
            <a:r>
              <a:rPr lang="en-US" sz="2000" b="1" dirty="0">
                <a:solidFill>
                  <a:schemeClr val="accent5"/>
                </a:solidFill>
              </a:rPr>
              <a:t>Transportation</a:t>
            </a:r>
            <a:endParaRPr lang="en-GB" sz="2000" b="1" dirty="0">
              <a:solidFill>
                <a:schemeClr val="accent5"/>
              </a:solidFill>
            </a:endParaRPr>
          </a:p>
        </p:txBody>
      </p:sp>
      <p:sp>
        <p:nvSpPr>
          <p:cNvPr id="32" name="TextBox 31">
            <a:extLst>
              <a:ext uri="{FF2B5EF4-FFF2-40B4-BE49-F238E27FC236}">
                <a16:creationId xmlns:a16="http://schemas.microsoft.com/office/drawing/2014/main" id="{A9C89985-F031-2F62-6F74-D5876D8144A3}"/>
              </a:ext>
            </a:extLst>
          </p:cNvPr>
          <p:cNvSpPr txBox="1"/>
          <p:nvPr/>
        </p:nvSpPr>
        <p:spPr>
          <a:xfrm>
            <a:off x="3821169" y="5826119"/>
            <a:ext cx="1379039" cy="400110"/>
          </a:xfrm>
          <a:prstGeom prst="rect">
            <a:avLst/>
          </a:prstGeom>
          <a:noFill/>
        </p:spPr>
        <p:txBody>
          <a:bodyPr wrap="square" rtlCol="0">
            <a:spAutoFit/>
          </a:bodyPr>
          <a:lstStyle/>
          <a:p>
            <a:r>
              <a:rPr lang="en-US" sz="2000" b="1" dirty="0" err="1">
                <a:solidFill>
                  <a:schemeClr val="accent5"/>
                </a:solidFill>
              </a:rPr>
              <a:t>Utilisation</a:t>
            </a:r>
            <a:endParaRPr lang="en-GB" sz="2000" b="1" dirty="0">
              <a:solidFill>
                <a:schemeClr val="accent5"/>
              </a:solidFill>
            </a:endParaRPr>
          </a:p>
        </p:txBody>
      </p:sp>
      <p:sp>
        <p:nvSpPr>
          <p:cNvPr id="33" name="TextBox 32">
            <a:extLst>
              <a:ext uri="{FF2B5EF4-FFF2-40B4-BE49-F238E27FC236}">
                <a16:creationId xmlns:a16="http://schemas.microsoft.com/office/drawing/2014/main" id="{0AB4F76C-8AA3-D461-9408-58DFD0466A31}"/>
              </a:ext>
            </a:extLst>
          </p:cNvPr>
          <p:cNvSpPr txBox="1"/>
          <p:nvPr/>
        </p:nvSpPr>
        <p:spPr>
          <a:xfrm>
            <a:off x="9983532" y="3560677"/>
            <a:ext cx="994145" cy="400110"/>
          </a:xfrm>
          <a:prstGeom prst="rect">
            <a:avLst/>
          </a:prstGeom>
          <a:noFill/>
        </p:spPr>
        <p:txBody>
          <a:bodyPr wrap="square" rtlCol="0">
            <a:spAutoFit/>
          </a:bodyPr>
          <a:lstStyle/>
          <a:p>
            <a:r>
              <a:rPr lang="en-US" sz="2000" b="1" dirty="0">
                <a:solidFill>
                  <a:schemeClr val="accent5"/>
                </a:solidFill>
              </a:rPr>
              <a:t>Storage</a:t>
            </a:r>
            <a:endParaRPr lang="en-GB" sz="2000" b="1" dirty="0">
              <a:solidFill>
                <a:schemeClr val="accent5"/>
              </a:solidFill>
            </a:endParaRPr>
          </a:p>
        </p:txBody>
      </p:sp>
      <p:cxnSp>
        <p:nvCxnSpPr>
          <p:cNvPr id="35" name="Straight Arrow Connector 34">
            <a:extLst>
              <a:ext uri="{FF2B5EF4-FFF2-40B4-BE49-F238E27FC236}">
                <a16:creationId xmlns:a16="http://schemas.microsoft.com/office/drawing/2014/main" id="{50D88438-3554-7C3E-B1EA-F4C41097BF3D}"/>
              </a:ext>
            </a:extLst>
          </p:cNvPr>
          <p:cNvCxnSpPr>
            <a:cxnSpLocks/>
          </p:cNvCxnSpPr>
          <p:nvPr/>
        </p:nvCxnSpPr>
        <p:spPr>
          <a:xfrm flipV="1">
            <a:off x="3098202" y="2895392"/>
            <a:ext cx="1199849" cy="917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8D6EBD5-8A3A-B57A-768C-2862C95196E6}"/>
              </a:ext>
            </a:extLst>
          </p:cNvPr>
          <p:cNvCxnSpPr>
            <a:cxnSpLocks/>
          </p:cNvCxnSpPr>
          <p:nvPr/>
        </p:nvCxnSpPr>
        <p:spPr>
          <a:xfrm flipV="1">
            <a:off x="7577904" y="2874669"/>
            <a:ext cx="1199849" cy="917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B946D0F-5FAA-97C4-93A9-891AABBAEA22}"/>
              </a:ext>
            </a:extLst>
          </p:cNvPr>
          <p:cNvCxnSpPr>
            <a:cxnSpLocks/>
          </p:cNvCxnSpPr>
          <p:nvPr/>
        </p:nvCxnSpPr>
        <p:spPr>
          <a:xfrm>
            <a:off x="2762811" y="3757896"/>
            <a:ext cx="801965" cy="67470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pic>
        <p:nvPicPr>
          <p:cNvPr id="44" name="Graphic 43" descr="Dollar with solid fill">
            <a:extLst>
              <a:ext uri="{FF2B5EF4-FFF2-40B4-BE49-F238E27FC236}">
                <a16:creationId xmlns:a16="http://schemas.microsoft.com/office/drawing/2014/main" id="{D4FD2BF1-1D4D-F0D5-4667-59AA84CB182F}"/>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830784" y="4955128"/>
            <a:ext cx="476097" cy="476097"/>
          </a:xfrm>
          <a:prstGeom prst="rect">
            <a:avLst/>
          </a:prstGeom>
        </p:spPr>
      </p:pic>
      <p:sp>
        <p:nvSpPr>
          <p:cNvPr id="48" name="Arc 47">
            <a:extLst>
              <a:ext uri="{FF2B5EF4-FFF2-40B4-BE49-F238E27FC236}">
                <a16:creationId xmlns:a16="http://schemas.microsoft.com/office/drawing/2014/main" id="{F272CC94-C412-0DB7-4834-860C1AF139C8}"/>
              </a:ext>
            </a:extLst>
          </p:cNvPr>
          <p:cNvSpPr/>
          <p:nvPr/>
        </p:nvSpPr>
        <p:spPr>
          <a:xfrm>
            <a:off x="2502070" y="1664377"/>
            <a:ext cx="2496044" cy="1464942"/>
          </a:xfrm>
          <a:prstGeom prst="arc">
            <a:avLst>
              <a:gd name="adj1" fmla="val 12508730"/>
              <a:gd name="adj2" fmla="val 20809104"/>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a:extLst>
              <a:ext uri="{FF2B5EF4-FFF2-40B4-BE49-F238E27FC236}">
                <a16:creationId xmlns:a16="http://schemas.microsoft.com/office/drawing/2014/main" id="{471B57CB-F9C9-D0B8-379B-2AC04129C27C}"/>
              </a:ext>
            </a:extLst>
          </p:cNvPr>
          <p:cNvSpPr/>
          <p:nvPr/>
        </p:nvSpPr>
        <p:spPr>
          <a:xfrm rot="208465">
            <a:off x="1716900" y="1101882"/>
            <a:ext cx="8431294" cy="3420394"/>
          </a:xfrm>
          <a:prstGeom prst="arc">
            <a:avLst>
              <a:gd name="adj1" fmla="val 11705287"/>
              <a:gd name="adj2" fmla="val 2052718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Arc 51">
            <a:extLst>
              <a:ext uri="{FF2B5EF4-FFF2-40B4-BE49-F238E27FC236}">
                <a16:creationId xmlns:a16="http://schemas.microsoft.com/office/drawing/2014/main" id="{119E727B-D475-A2B8-F39B-06CB537498E8}"/>
              </a:ext>
            </a:extLst>
          </p:cNvPr>
          <p:cNvSpPr/>
          <p:nvPr/>
        </p:nvSpPr>
        <p:spPr>
          <a:xfrm rot="12219550">
            <a:off x="1514199" y="3674347"/>
            <a:ext cx="2496044" cy="1464942"/>
          </a:xfrm>
          <a:prstGeom prst="arc">
            <a:avLst>
              <a:gd name="adj1" fmla="val 12508730"/>
              <a:gd name="adj2" fmla="val 20809104"/>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2" name="Graphic 11" descr="Close with solid fill">
            <a:extLst>
              <a:ext uri="{FF2B5EF4-FFF2-40B4-BE49-F238E27FC236}">
                <a16:creationId xmlns:a16="http://schemas.microsoft.com/office/drawing/2014/main" id="{B5AE1DAC-EBA1-0FE7-4398-CC9351E7A0A6}"/>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517526" y="4401499"/>
            <a:ext cx="1676400" cy="1676400"/>
          </a:xfrm>
          <a:prstGeom prst="rect">
            <a:avLst/>
          </a:prstGeom>
        </p:spPr>
      </p:pic>
      <p:pic>
        <p:nvPicPr>
          <p:cNvPr id="6" name="Graphic 5" descr="Flying Money with solid fill">
            <a:extLst>
              <a:ext uri="{FF2B5EF4-FFF2-40B4-BE49-F238E27FC236}">
                <a16:creationId xmlns:a16="http://schemas.microsoft.com/office/drawing/2014/main" id="{C05B946D-1B12-4A0E-2519-3026CFFCB8EA}"/>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371340" y="1750252"/>
            <a:ext cx="704358" cy="704358"/>
          </a:xfrm>
          <a:prstGeom prst="rect">
            <a:avLst/>
          </a:prstGeom>
        </p:spPr>
      </p:pic>
      <p:pic>
        <p:nvPicPr>
          <p:cNvPr id="7" name="Graphic 6" descr="Flying Money with solid fill">
            <a:extLst>
              <a:ext uri="{FF2B5EF4-FFF2-40B4-BE49-F238E27FC236}">
                <a16:creationId xmlns:a16="http://schemas.microsoft.com/office/drawing/2014/main" id="{D6E855E2-AFF3-06BC-BB9A-757EF120C927}"/>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392269" y="1154777"/>
            <a:ext cx="704358" cy="704358"/>
          </a:xfrm>
          <a:prstGeom prst="rect">
            <a:avLst/>
          </a:prstGeom>
        </p:spPr>
      </p:pic>
      <p:sp>
        <p:nvSpPr>
          <p:cNvPr id="9" name="TextBox 8">
            <a:extLst>
              <a:ext uri="{FF2B5EF4-FFF2-40B4-BE49-F238E27FC236}">
                <a16:creationId xmlns:a16="http://schemas.microsoft.com/office/drawing/2014/main" id="{B193AB8D-454C-6E67-E61C-91951AAB0ECD}"/>
              </a:ext>
            </a:extLst>
          </p:cNvPr>
          <p:cNvSpPr txBox="1"/>
          <p:nvPr/>
        </p:nvSpPr>
        <p:spPr>
          <a:xfrm>
            <a:off x="3349135" y="2927916"/>
            <a:ext cx="695152" cy="461665"/>
          </a:xfrm>
          <a:prstGeom prst="rect">
            <a:avLst/>
          </a:prstGeom>
          <a:noFill/>
        </p:spPr>
        <p:txBody>
          <a:bodyPr wrap="square" rtlCol="0">
            <a:spAutoFit/>
          </a:bodyPr>
          <a:lstStyle/>
          <a:p>
            <a:r>
              <a:rPr lang="en-US" sz="2400" b="1" dirty="0">
                <a:solidFill>
                  <a:schemeClr val="accent2">
                    <a:lumMod val="75000"/>
                  </a:schemeClr>
                </a:solidFill>
              </a:rPr>
              <a:t>CO</a:t>
            </a:r>
            <a:r>
              <a:rPr lang="en-US" sz="2400" b="1" baseline="-25000" dirty="0">
                <a:solidFill>
                  <a:schemeClr val="accent2">
                    <a:lumMod val="75000"/>
                  </a:schemeClr>
                </a:solidFill>
              </a:rPr>
              <a:t>2</a:t>
            </a:r>
            <a:endParaRPr lang="en-GB" sz="2000" b="1" dirty="0">
              <a:solidFill>
                <a:schemeClr val="accent2">
                  <a:lumMod val="75000"/>
                </a:schemeClr>
              </a:solidFill>
            </a:endParaRPr>
          </a:p>
        </p:txBody>
      </p:sp>
      <p:sp>
        <p:nvSpPr>
          <p:cNvPr id="10" name="TextBox 9">
            <a:extLst>
              <a:ext uri="{FF2B5EF4-FFF2-40B4-BE49-F238E27FC236}">
                <a16:creationId xmlns:a16="http://schemas.microsoft.com/office/drawing/2014/main" id="{C864160B-CE56-BC00-4940-8AAF77F741B1}"/>
              </a:ext>
            </a:extLst>
          </p:cNvPr>
          <p:cNvSpPr txBox="1"/>
          <p:nvPr/>
        </p:nvSpPr>
        <p:spPr>
          <a:xfrm rot="2409873">
            <a:off x="2582731" y="3984850"/>
            <a:ext cx="695152" cy="461665"/>
          </a:xfrm>
          <a:prstGeom prst="rect">
            <a:avLst/>
          </a:prstGeom>
          <a:noFill/>
        </p:spPr>
        <p:txBody>
          <a:bodyPr wrap="square" rtlCol="0">
            <a:spAutoFit/>
          </a:bodyPr>
          <a:lstStyle/>
          <a:p>
            <a:r>
              <a:rPr lang="en-US" sz="2400" b="1" dirty="0">
                <a:solidFill>
                  <a:schemeClr val="accent2">
                    <a:lumMod val="75000"/>
                  </a:schemeClr>
                </a:solidFill>
              </a:rPr>
              <a:t>CO</a:t>
            </a:r>
            <a:r>
              <a:rPr lang="en-US" sz="2400" b="1" baseline="-25000" dirty="0">
                <a:solidFill>
                  <a:schemeClr val="accent2">
                    <a:lumMod val="75000"/>
                  </a:schemeClr>
                </a:solidFill>
              </a:rPr>
              <a:t>2</a:t>
            </a:r>
            <a:endParaRPr lang="en-GB" sz="2000" b="1" dirty="0">
              <a:solidFill>
                <a:schemeClr val="accent2">
                  <a:lumMod val="75000"/>
                </a:schemeClr>
              </a:solidFill>
            </a:endParaRPr>
          </a:p>
        </p:txBody>
      </p:sp>
      <p:sp>
        <p:nvSpPr>
          <p:cNvPr id="14" name="TextBox 13">
            <a:extLst>
              <a:ext uri="{FF2B5EF4-FFF2-40B4-BE49-F238E27FC236}">
                <a16:creationId xmlns:a16="http://schemas.microsoft.com/office/drawing/2014/main" id="{BA80CF3D-EDC2-8402-188F-4B0811E7C055}"/>
              </a:ext>
            </a:extLst>
          </p:cNvPr>
          <p:cNvSpPr txBox="1"/>
          <p:nvPr/>
        </p:nvSpPr>
        <p:spPr>
          <a:xfrm>
            <a:off x="7820807" y="2927916"/>
            <a:ext cx="695152" cy="461665"/>
          </a:xfrm>
          <a:prstGeom prst="rect">
            <a:avLst/>
          </a:prstGeom>
          <a:noFill/>
        </p:spPr>
        <p:txBody>
          <a:bodyPr wrap="square" rtlCol="0">
            <a:spAutoFit/>
          </a:bodyPr>
          <a:lstStyle/>
          <a:p>
            <a:r>
              <a:rPr lang="en-US" sz="2400" b="1" dirty="0">
                <a:solidFill>
                  <a:schemeClr val="accent2">
                    <a:lumMod val="75000"/>
                  </a:schemeClr>
                </a:solidFill>
              </a:rPr>
              <a:t>CO</a:t>
            </a:r>
            <a:r>
              <a:rPr lang="en-US" sz="2400" b="1" baseline="-25000" dirty="0">
                <a:solidFill>
                  <a:schemeClr val="accent2">
                    <a:lumMod val="75000"/>
                  </a:schemeClr>
                </a:solidFill>
              </a:rPr>
              <a:t>2</a:t>
            </a:r>
            <a:endParaRPr lang="en-GB" sz="2000" b="1" dirty="0">
              <a:solidFill>
                <a:schemeClr val="accent2">
                  <a:lumMod val="75000"/>
                </a:schemeClr>
              </a:solidFill>
            </a:endParaRPr>
          </a:p>
        </p:txBody>
      </p:sp>
      <p:pic>
        <p:nvPicPr>
          <p:cNvPr id="16" name="Graphic 15" descr="Close with solid fill">
            <a:extLst>
              <a:ext uri="{FF2B5EF4-FFF2-40B4-BE49-F238E27FC236}">
                <a16:creationId xmlns:a16="http://schemas.microsoft.com/office/drawing/2014/main" id="{B1E5B962-A124-A0DD-F460-55380CC3F142}"/>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2379968">
            <a:off x="2569667" y="3902331"/>
            <a:ext cx="626703" cy="626703"/>
          </a:xfrm>
          <a:prstGeom prst="rect">
            <a:avLst/>
          </a:prstGeom>
        </p:spPr>
      </p:pic>
      <p:pic>
        <p:nvPicPr>
          <p:cNvPr id="17" name="Graphic 16" descr="Close with solid fill">
            <a:extLst>
              <a:ext uri="{FF2B5EF4-FFF2-40B4-BE49-F238E27FC236}">
                <a16:creationId xmlns:a16="http://schemas.microsoft.com/office/drawing/2014/main" id="{BC01C434-AF4C-A917-C42D-B4968C1A12C6}"/>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755480" y="4916643"/>
            <a:ext cx="626703" cy="626703"/>
          </a:xfrm>
          <a:prstGeom prst="rect">
            <a:avLst/>
          </a:prstGeom>
        </p:spPr>
      </p:pic>
      <p:pic>
        <p:nvPicPr>
          <p:cNvPr id="18" name="Graphic 17" descr="Dollar with solid fill">
            <a:extLst>
              <a:ext uri="{FF2B5EF4-FFF2-40B4-BE49-F238E27FC236}">
                <a16:creationId xmlns:a16="http://schemas.microsoft.com/office/drawing/2014/main" id="{32EFCC93-BF57-CC7F-BF0F-452B9B8944EA}"/>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517526" y="1699688"/>
            <a:ext cx="490620" cy="490620"/>
          </a:xfrm>
          <a:prstGeom prst="rect">
            <a:avLst/>
          </a:prstGeom>
        </p:spPr>
      </p:pic>
      <p:pic>
        <p:nvPicPr>
          <p:cNvPr id="19" name="Graphic 18" descr="Dollar with solid fill">
            <a:extLst>
              <a:ext uri="{FF2B5EF4-FFF2-40B4-BE49-F238E27FC236}">
                <a16:creationId xmlns:a16="http://schemas.microsoft.com/office/drawing/2014/main" id="{9F5E8D1B-BF07-0C69-99E8-077D60941DDB}"/>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502303" y="1111302"/>
            <a:ext cx="490620" cy="490620"/>
          </a:xfrm>
          <a:prstGeom prst="rect">
            <a:avLst/>
          </a:prstGeom>
        </p:spPr>
      </p:pic>
    </p:spTree>
    <p:extLst>
      <p:ext uri="{BB962C8B-B14F-4D97-AF65-F5344CB8AC3E}">
        <p14:creationId xmlns:p14="http://schemas.microsoft.com/office/powerpoint/2010/main" val="106242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B910D-038A-69B1-509D-841524154E57}"/>
              </a:ext>
            </a:extLst>
          </p:cNvPr>
          <p:cNvSpPr>
            <a:spLocks noGrp="1"/>
          </p:cNvSpPr>
          <p:nvPr>
            <p:ph type="title"/>
          </p:nvPr>
        </p:nvSpPr>
        <p:spPr/>
        <p:txBody>
          <a:bodyPr/>
          <a:lstStyle/>
          <a:p>
            <a:r>
              <a:rPr lang="en-GB" dirty="0"/>
              <a:t>Introduction – Why CCUS?</a:t>
            </a:r>
          </a:p>
        </p:txBody>
      </p:sp>
      <p:sp>
        <p:nvSpPr>
          <p:cNvPr id="3" name="Slide Number Placeholder 2">
            <a:extLst>
              <a:ext uri="{FF2B5EF4-FFF2-40B4-BE49-F238E27FC236}">
                <a16:creationId xmlns:a16="http://schemas.microsoft.com/office/drawing/2014/main" id="{4F7FF023-78A9-922A-D6E9-DD6BD17F74C6}"/>
              </a:ext>
            </a:extLst>
          </p:cNvPr>
          <p:cNvSpPr>
            <a:spLocks noGrp="1"/>
          </p:cNvSpPr>
          <p:nvPr>
            <p:ph type="sldNum" sz="quarter" idx="11"/>
          </p:nvPr>
        </p:nvSpPr>
        <p:spPr/>
        <p:txBody>
          <a:bodyPr/>
          <a:lstStyle/>
          <a:p>
            <a:fld id="{901FD323-597B-499B-82A7-61128B369A77}" type="slidenum">
              <a:rPr lang="en-GB" smtClean="0"/>
              <a:pPr/>
              <a:t>3</a:t>
            </a:fld>
            <a:endParaRPr lang="en-GB"/>
          </a:p>
        </p:txBody>
      </p:sp>
      <p:sp>
        <p:nvSpPr>
          <p:cNvPr id="4" name="Content Placeholder 2">
            <a:extLst>
              <a:ext uri="{FF2B5EF4-FFF2-40B4-BE49-F238E27FC236}">
                <a16:creationId xmlns:a16="http://schemas.microsoft.com/office/drawing/2014/main" id="{EA1BEEEF-4D72-A1F4-3326-BE0C5391EC91}"/>
              </a:ext>
            </a:extLst>
          </p:cNvPr>
          <p:cNvSpPr txBox="1">
            <a:spLocks/>
          </p:cNvSpPr>
          <p:nvPr/>
        </p:nvSpPr>
        <p:spPr>
          <a:xfrm>
            <a:off x="379010" y="1087215"/>
            <a:ext cx="3524742" cy="4399186"/>
          </a:xfrm>
          <a:prstGeom prst="rect">
            <a:avLst/>
          </a:prstGeom>
        </p:spPr>
        <p:txBody>
          <a:bodyPr>
            <a:normAutofit/>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600" dirty="0"/>
              <a:t>Carbon dioxide is the biggest contributor to greenhouse gases</a:t>
            </a:r>
          </a:p>
          <a:p>
            <a:pPr marL="285750" indent="-285750">
              <a:buFont typeface="Arial" panose="020B0604020202020204" pitchFamily="34" charset="0"/>
              <a:buChar char="•"/>
            </a:pPr>
            <a:r>
              <a:rPr lang="en-GB" sz="1600" dirty="0"/>
              <a:t>Power, Industry and Transportation all large producers of carbon dioxide which can be controlled</a:t>
            </a:r>
          </a:p>
          <a:p>
            <a:pPr marL="285750" indent="-285750">
              <a:buFont typeface="Arial" panose="020B0604020202020204" pitchFamily="34" charset="0"/>
              <a:buChar char="•"/>
            </a:pPr>
            <a:r>
              <a:rPr lang="en-GB" sz="1600" dirty="0"/>
              <a:t>Energy transition and current generation of assets indicates that carbon sequestration is most impactful, immediate technology to address current concerns</a:t>
            </a:r>
          </a:p>
        </p:txBody>
      </p:sp>
      <p:pic>
        <p:nvPicPr>
          <p:cNvPr id="5" name="Picture 4">
            <a:extLst>
              <a:ext uri="{FF2B5EF4-FFF2-40B4-BE49-F238E27FC236}">
                <a16:creationId xmlns:a16="http://schemas.microsoft.com/office/drawing/2014/main" id="{30822822-8EAC-F64E-8429-181D13F288D5}"/>
              </a:ext>
            </a:extLst>
          </p:cNvPr>
          <p:cNvPicPr>
            <a:picLocks noChangeAspect="1"/>
          </p:cNvPicPr>
          <p:nvPr/>
        </p:nvPicPr>
        <p:blipFill>
          <a:blip r:embed="rId3"/>
          <a:stretch>
            <a:fillRect/>
          </a:stretch>
        </p:blipFill>
        <p:spPr>
          <a:xfrm>
            <a:off x="4165065" y="947391"/>
            <a:ext cx="3524742" cy="4963218"/>
          </a:xfrm>
          <a:prstGeom prst="rect">
            <a:avLst/>
          </a:prstGeom>
        </p:spPr>
      </p:pic>
      <p:pic>
        <p:nvPicPr>
          <p:cNvPr id="6" name="Picture 5">
            <a:extLst>
              <a:ext uri="{FF2B5EF4-FFF2-40B4-BE49-F238E27FC236}">
                <a16:creationId xmlns:a16="http://schemas.microsoft.com/office/drawing/2014/main" id="{26762C21-24B1-0B76-21CC-C6985CD8B656}"/>
              </a:ext>
            </a:extLst>
          </p:cNvPr>
          <p:cNvPicPr>
            <a:picLocks noChangeAspect="1"/>
          </p:cNvPicPr>
          <p:nvPr/>
        </p:nvPicPr>
        <p:blipFill rotWithShape="1">
          <a:blip r:embed="rId4" cstate="hqprint">
            <a:alphaModFix/>
            <a:extLst>
              <a:ext uri="{28A0092B-C50C-407E-A947-70E740481C1C}">
                <a14:useLocalDpi xmlns:a14="http://schemas.microsoft.com/office/drawing/2010/main"/>
              </a:ext>
            </a:extLst>
          </a:blip>
          <a:srcRect/>
          <a:stretch/>
        </p:blipFill>
        <p:spPr>
          <a:xfrm>
            <a:off x="8265710" y="947391"/>
            <a:ext cx="3492000" cy="4963218"/>
          </a:xfrm>
          <a:prstGeom prst="rect">
            <a:avLst/>
          </a:prstGeom>
        </p:spPr>
      </p:pic>
    </p:spTree>
    <p:extLst>
      <p:ext uri="{BB962C8B-B14F-4D97-AF65-F5344CB8AC3E}">
        <p14:creationId xmlns:p14="http://schemas.microsoft.com/office/powerpoint/2010/main" val="4098824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dirty="0"/>
              <a:t>Risk Accumulation</a:t>
            </a:r>
            <a:endParaRPr lang="en-GB" baseline="-25000" dirty="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p:txBody>
          <a:bodyPr/>
          <a:lstStyle/>
          <a:p>
            <a:fld id="{901FD323-597B-499B-82A7-61128B369A77}" type="slidenum">
              <a:rPr lang="en-GB" smtClean="0"/>
              <a:pPr/>
              <a:t>30</a:t>
            </a:fld>
            <a:endParaRPr lang="en-GB"/>
          </a:p>
        </p:txBody>
      </p:sp>
      <p:pic>
        <p:nvPicPr>
          <p:cNvPr id="13" name="Graphic 12" descr="Power Plant with solid fill">
            <a:extLst>
              <a:ext uri="{FF2B5EF4-FFF2-40B4-BE49-F238E27FC236}">
                <a16:creationId xmlns:a16="http://schemas.microsoft.com/office/drawing/2014/main" id="{230B581B-61F4-3271-B79E-240AE371A3C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9440" y="1776701"/>
            <a:ext cx="1676400" cy="1676400"/>
          </a:xfrm>
          <a:prstGeom prst="rect">
            <a:avLst/>
          </a:prstGeom>
        </p:spPr>
      </p:pic>
      <p:pic>
        <p:nvPicPr>
          <p:cNvPr id="15" name="Graphic 14" descr="Freight with solid fill">
            <a:extLst>
              <a:ext uri="{FF2B5EF4-FFF2-40B4-BE49-F238E27FC236}">
                <a16:creationId xmlns:a16="http://schemas.microsoft.com/office/drawing/2014/main" id="{F2A30133-3BF4-8D7D-BB0C-AA74B8EC24A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94347" y="2045642"/>
            <a:ext cx="1676400" cy="1676400"/>
          </a:xfrm>
          <a:prstGeom prst="rect">
            <a:avLst/>
          </a:prstGeom>
        </p:spPr>
      </p:pic>
      <p:pic>
        <p:nvPicPr>
          <p:cNvPr id="27" name="Graphic 26" descr="Safe with solid fill">
            <a:extLst>
              <a:ext uri="{FF2B5EF4-FFF2-40B4-BE49-F238E27FC236}">
                <a16:creationId xmlns:a16="http://schemas.microsoft.com/office/drawing/2014/main" id="{D2D283FA-40E8-F62A-995C-A80D72778C4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582592" y="1884277"/>
            <a:ext cx="1676400" cy="1676400"/>
          </a:xfrm>
          <a:prstGeom prst="rect">
            <a:avLst/>
          </a:prstGeom>
        </p:spPr>
      </p:pic>
      <p:sp>
        <p:nvSpPr>
          <p:cNvPr id="30" name="TextBox 29">
            <a:extLst>
              <a:ext uri="{FF2B5EF4-FFF2-40B4-BE49-F238E27FC236}">
                <a16:creationId xmlns:a16="http://schemas.microsoft.com/office/drawing/2014/main" id="{A75B2E85-9012-65B6-2F28-0FB69562EA63}"/>
              </a:ext>
            </a:extLst>
          </p:cNvPr>
          <p:cNvSpPr txBox="1"/>
          <p:nvPr/>
        </p:nvSpPr>
        <p:spPr>
          <a:xfrm>
            <a:off x="729440" y="3537376"/>
            <a:ext cx="1853291" cy="400110"/>
          </a:xfrm>
          <a:prstGeom prst="rect">
            <a:avLst/>
          </a:prstGeom>
          <a:noFill/>
        </p:spPr>
        <p:txBody>
          <a:bodyPr wrap="square" rtlCol="0">
            <a:spAutoFit/>
          </a:bodyPr>
          <a:lstStyle/>
          <a:p>
            <a:r>
              <a:rPr lang="en-US" sz="2000" b="1" dirty="0">
                <a:solidFill>
                  <a:schemeClr val="accent5"/>
                </a:solidFill>
              </a:rPr>
              <a:t>CO</a:t>
            </a:r>
            <a:r>
              <a:rPr lang="en-US" sz="2000" b="1" baseline="-25000" dirty="0">
                <a:solidFill>
                  <a:schemeClr val="accent5"/>
                </a:solidFill>
              </a:rPr>
              <a:t>2 </a:t>
            </a:r>
            <a:r>
              <a:rPr lang="en-US" sz="2000" b="1" dirty="0">
                <a:solidFill>
                  <a:schemeClr val="accent5"/>
                </a:solidFill>
              </a:rPr>
              <a:t>Production</a:t>
            </a:r>
            <a:endParaRPr lang="en-GB" sz="2000" b="1" dirty="0">
              <a:solidFill>
                <a:schemeClr val="accent5"/>
              </a:solidFill>
            </a:endParaRPr>
          </a:p>
        </p:txBody>
      </p:sp>
      <p:sp>
        <p:nvSpPr>
          <p:cNvPr id="31" name="TextBox 30">
            <a:extLst>
              <a:ext uri="{FF2B5EF4-FFF2-40B4-BE49-F238E27FC236}">
                <a16:creationId xmlns:a16="http://schemas.microsoft.com/office/drawing/2014/main" id="{1E97EF5B-240A-6E64-BC0E-E559932A4BC4}"/>
              </a:ext>
            </a:extLst>
          </p:cNvPr>
          <p:cNvSpPr txBox="1"/>
          <p:nvPr/>
        </p:nvSpPr>
        <p:spPr>
          <a:xfrm>
            <a:off x="5066278" y="3560677"/>
            <a:ext cx="1853291" cy="400110"/>
          </a:xfrm>
          <a:prstGeom prst="rect">
            <a:avLst/>
          </a:prstGeom>
          <a:noFill/>
        </p:spPr>
        <p:txBody>
          <a:bodyPr wrap="square" rtlCol="0">
            <a:spAutoFit/>
          </a:bodyPr>
          <a:lstStyle/>
          <a:p>
            <a:r>
              <a:rPr lang="en-US" sz="2000" b="1" dirty="0">
                <a:solidFill>
                  <a:schemeClr val="accent5"/>
                </a:solidFill>
              </a:rPr>
              <a:t>Transportation</a:t>
            </a:r>
            <a:endParaRPr lang="en-GB" sz="2000" b="1" dirty="0">
              <a:solidFill>
                <a:schemeClr val="accent5"/>
              </a:solidFill>
            </a:endParaRPr>
          </a:p>
        </p:txBody>
      </p:sp>
      <p:sp>
        <p:nvSpPr>
          <p:cNvPr id="32" name="TextBox 31">
            <a:extLst>
              <a:ext uri="{FF2B5EF4-FFF2-40B4-BE49-F238E27FC236}">
                <a16:creationId xmlns:a16="http://schemas.microsoft.com/office/drawing/2014/main" id="{A9C89985-F031-2F62-6F74-D5876D8144A3}"/>
              </a:ext>
            </a:extLst>
          </p:cNvPr>
          <p:cNvSpPr txBox="1"/>
          <p:nvPr/>
        </p:nvSpPr>
        <p:spPr>
          <a:xfrm>
            <a:off x="3821169" y="5826119"/>
            <a:ext cx="1379039" cy="400110"/>
          </a:xfrm>
          <a:prstGeom prst="rect">
            <a:avLst/>
          </a:prstGeom>
          <a:noFill/>
        </p:spPr>
        <p:txBody>
          <a:bodyPr wrap="square" rtlCol="0">
            <a:spAutoFit/>
          </a:bodyPr>
          <a:lstStyle/>
          <a:p>
            <a:r>
              <a:rPr lang="en-US" sz="2000" b="1" dirty="0" err="1">
                <a:solidFill>
                  <a:schemeClr val="accent5"/>
                </a:solidFill>
              </a:rPr>
              <a:t>Utilisation</a:t>
            </a:r>
            <a:endParaRPr lang="en-GB" sz="2000" b="1" dirty="0">
              <a:solidFill>
                <a:schemeClr val="accent5"/>
              </a:solidFill>
            </a:endParaRPr>
          </a:p>
        </p:txBody>
      </p:sp>
      <p:sp>
        <p:nvSpPr>
          <p:cNvPr id="33" name="TextBox 32">
            <a:extLst>
              <a:ext uri="{FF2B5EF4-FFF2-40B4-BE49-F238E27FC236}">
                <a16:creationId xmlns:a16="http://schemas.microsoft.com/office/drawing/2014/main" id="{0AB4F76C-8AA3-D461-9408-58DFD0466A31}"/>
              </a:ext>
            </a:extLst>
          </p:cNvPr>
          <p:cNvSpPr txBox="1"/>
          <p:nvPr/>
        </p:nvSpPr>
        <p:spPr>
          <a:xfrm>
            <a:off x="9983532" y="3560677"/>
            <a:ext cx="994145" cy="400110"/>
          </a:xfrm>
          <a:prstGeom prst="rect">
            <a:avLst/>
          </a:prstGeom>
          <a:noFill/>
        </p:spPr>
        <p:txBody>
          <a:bodyPr wrap="square" rtlCol="0">
            <a:spAutoFit/>
          </a:bodyPr>
          <a:lstStyle/>
          <a:p>
            <a:r>
              <a:rPr lang="en-US" sz="2000" b="1" dirty="0">
                <a:solidFill>
                  <a:schemeClr val="accent5"/>
                </a:solidFill>
              </a:rPr>
              <a:t>Storage</a:t>
            </a:r>
            <a:endParaRPr lang="en-GB" sz="2000" b="1" dirty="0">
              <a:solidFill>
                <a:schemeClr val="accent5"/>
              </a:solidFill>
            </a:endParaRPr>
          </a:p>
        </p:txBody>
      </p:sp>
      <p:cxnSp>
        <p:nvCxnSpPr>
          <p:cNvPr id="35" name="Straight Arrow Connector 34">
            <a:extLst>
              <a:ext uri="{FF2B5EF4-FFF2-40B4-BE49-F238E27FC236}">
                <a16:creationId xmlns:a16="http://schemas.microsoft.com/office/drawing/2014/main" id="{50D88438-3554-7C3E-B1EA-F4C41097BF3D}"/>
              </a:ext>
            </a:extLst>
          </p:cNvPr>
          <p:cNvCxnSpPr>
            <a:cxnSpLocks/>
          </p:cNvCxnSpPr>
          <p:nvPr/>
        </p:nvCxnSpPr>
        <p:spPr>
          <a:xfrm flipV="1">
            <a:off x="3098202" y="2895392"/>
            <a:ext cx="1199849" cy="917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8D6EBD5-8A3A-B57A-768C-2862C95196E6}"/>
              </a:ext>
            </a:extLst>
          </p:cNvPr>
          <p:cNvCxnSpPr>
            <a:cxnSpLocks/>
          </p:cNvCxnSpPr>
          <p:nvPr/>
        </p:nvCxnSpPr>
        <p:spPr>
          <a:xfrm flipV="1">
            <a:off x="7577904" y="2874669"/>
            <a:ext cx="1199849" cy="917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B946D0F-5FAA-97C4-93A9-891AABBAEA22}"/>
              </a:ext>
            </a:extLst>
          </p:cNvPr>
          <p:cNvCxnSpPr>
            <a:cxnSpLocks/>
          </p:cNvCxnSpPr>
          <p:nvPr/>
        </p:nvCxnSpPr>
        <p:spPr>
          <a:xfrm>
            <a:off x="2762811" y="3757896"/>
            <a:ext cx="801965" cy="67470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pic>
        <p:nvPicPr>
          <p:cNvPr id="44" name="Graphic 43" descr="Dollar with solid fill">
            <a:extLst>
              <a:ext uri="{FF2B5EF4-FFF2-40B4-BE49-F238E27FC236}">
                <a16:creationId xmlns:a16="http://schemas.microsoft.com/office/drawing/2014/main" id="{D4FD2BF1-1D4D-F0D5-4667-59AA84CB182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830784" y="4955128"/>
            <a:ext cx="476097" cy="476097"/>
          </a:xfrm>
          <a:prstGeom prst="rect">
            <a:avLst/>
          </a:prstGeom>
        </p:spPr>
      </p:pic>
      <p:pic>
        <p:nvPicPr>
          <p:cNvPr id="45" name="Graphic 44" descr="Dollar with solid fill">
            <a:extLst>
              <a:ext uri="{FF2B5EF4-FFF2-40B4-BE49-F238E27FC236}">
                <a16:creationId xmlns:a16="http://schemas.microsoft.com/office/drawing/2014/main" id="{532434AF-02C1-4CD9-8029-E5D3700B25AC}"/>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517526" y="1699688"/>
            <a:ext cx="490620" cy="490620"/>
          </a:xfrm>
          <a:prstGeom prst="rect">
            <a:avLst/>
          </a:prstGeom>
        </p:spPr>
      </p:pic>
      <p:sp>
        <p:nvSpPr>
          <p:cNvPr id="48" name="Arc 47">
            <a:extLst>
              <a:ext uri="{FF2B5EF4-FFF2-40B4-BE49-F238E27FC236}">
                <a16:creationId xmlns:a16="http://schemas.microsoft.com/office/drawing/2014/main" id="{F272CC94-C412-0DB7-4834-860C1AF139C8}"/>
              </a:ext>
            </a:extLst>
          </p:cNvPr>
          <p:cNvSpPr/>
          <p:nvPr/>
        </p:nvSpPr>
        <p:spPr>
          <a:xfrm>
            <a:off x="2502070" y="1664377"/>
            <a:ext cx="2496044" cy="1464942"/>
          </a:xfrm>
          <a:prstGeom prst="arc">
            <a:avLst>
              <a:gd name="adj1" fmla="val 12508730"/>
              <a:gd name="adj2" fmla="val 20809104"/>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a:extLst>
              <a:ext uri="{FF2B5EF4-FFF2-40B4-BE49-F238E27FC236}">
                <a16:creationId xmlns:a16="http://schemas.microsoft.com/office/drawing/2014/main" id="{471B57CB-F9C9-D0B8-379B-2AC04129C27C}"/>
              </a:ext>
            </a:extLst>
          </p:cNvPr>
          <p:cNvSpPr/>
          <p:nvPr/>
        </p:nvSpPr>
        <p:spPr>
          <a:xfrm rot="208465">
            <a:off x="1716900" y="1101882"/>
            <a:ext cx="8431294" cy="3420394"/>
          </a:xfrm>
          <a:prstGeom prst="arc">
            <a:avLst>
              <a:gd name="adj1" fmla="val 11705287"/>
              <a:gd name="adj2" fmla="val 2052718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1" name="Graphic 50" descr="Dollar with solid fill">
            <a:extLst>
              <a:ext uri="{FF2B5EF4-FFF2-40B4-BE49-F238E27FC236}">
                <a16:creationId xmlns:a16="http://schemas.microsoft.com/office/drawing/2014/main" id="{C62C4E4D-D2CA-9D53-6A17-030418FD7C3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502303" y="1111302"/>
            <a:ext cx="490620" cy="490620"/>
          </a:xfrm>
          <a:prstGeom prst="rect">
            <a:avLst/>
          </a:prstGeom>
        </p:spPr>
      </p:pic>
      <p:sp>
        <p:nvSpPr>
          <p:cNvPr id="52" name="Arc 51">
            <a:extLst>
              <a:ext uri="{FF2B5EF4-FFF2-40B4-BE49-F238E27FC236}">
                <a16:creationId xmlns:a16="http://schemas.microsoft.com/office/drawing/2014/main" id="{119E727B-D475-A2B8-F39B-06CB537498E8}"/>
              </a:ext>
            </a:extLst>
          </p:cNvPr>
          <p:cNvSpPr/>
          <p:nvPr/>
        </p:nvSpPr>
        <p:spPr>
          <a:xfrm rot="12219550">
            <a:off x="1514199" y="3674347"/>
            <a:ext cx="2496044" cy="1464942"/>
          </a:xfrm>
          <a:prstGeom prst="arc">
            <a:avLst>
              <a:gd name="adj1" fmla="val 12508730"/>
              <a:gd name="adj2" fmla="val 20809104"/>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2" name="Graphic 11" descr="Close with solid fill">
            <a:extLst>
              <a:ext uri="{FF2B5EF4-FFF2-40B4-BE49-F238E27FC236}">
                <a16:creationId xmlns:a16="http://schemas.microsoft.com/office/drawing/2014/main" id="{B5AE1DAC-EBA1-0FE7-4398-CC9351E7A0A6}"/>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85817" y="1808093"/>
            <a:ext cx="1676400" cy="1676400"/>
          </a:xfrm>
          <a:prstGeom prst="rect">
            <a:avLst/>
          </a:prstGeom>
        </p:spPr>
      </p:pic>
      <p:pic>
        <p:nvPicPr>
          <p:cNvPr id="14" name="Graphic 13" descr="Farm scene with solid fill">
            <a:extLst>
              <a:ext uri="{FF2B5EF4-FFF2-40B4-BE49-F238E27FC236}">
                <a16:creationId xmlns:a16="http://schemas.microsoft.com/office/drawing/2014/main" id="{E14F7B51-0A97-CC11-7A6F-9D2C2ADB827B}"/>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696711" y="4441427"/>
            <a:ext cx="1503497" cy="1503497"/>
          </a:xfrm>
          <a:prstGeom prst="rect">
            <a:avLst/>
          </a:prstGeom>
        </p:spPr>
      </p:pic>
      <p:cxnSp>
        <p:nvCxnSpPr>
          <p:cNvPr id="18" name="Straight Arrow Connector 17">
            <a:extLst>
              <a:ext uri="{FF2B5EF4-FFF2-40B4-BE49-F238E27FC236}">
                <a16:creationId xmlns:a16="http://schemas.microsoft.com/office/drawing/2014/main" id="{53E33CF9-E297-F6F2-A641-E6DFC6E79001}"/>
              </a:ext>
            </a:extLst>
          </p:cNvPr>
          <p:cNvCxnSpPr>
            <a:cxnSpLocks/>
          </p:cNvCxnSpPr>
          <p:nvPr/>
        </p:nvCxnSpPr>
        <p:spPr>
          <a:xfrm flipH="1">
            <a:off x="5627939" y="5431225"/>
            <a:ext cx="1363855" cy="1405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pic>
        <p:nvPicPr>
          <p:cNvPr id="24" name="Graphic 23" descr="Question Mark with solid fill">
            <a:extLst>
              <a:ext uri="{FF2B5EF4-FFF2-40B4-BE49-F238E27FC236}">
                <a16:creationId xmlns:a16="http://schemas.microsoft.com/office/drawing/2014/main" id="{A3AD13B5-50F8-4094-56CC-455794F6C246}"/>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114560" y="4918607"/>
            <a:ext cx="914400" cy="914400"/>
          </a:xfrm>
          <a:prstGeom prst="rect">
            <a:avLst/>
          </a:prstGeom>
        </p:spPr>
      </p:pic>
      <p:pic>
        <p:nvPicPr>
          <p:cNvPr id="26" name="Graphic 25" descr="Flying Money with solid fill">
            <a:extLst>
              <a:ext uri="{FF2B5EF4-FFF2-40B4-BE49-F238E27FC236}">
                <a16:creationId xmlns:a16="http://schemas.microsoft.com/office/drawing/2014/main" id="{0FA09233-FE30-4BAC-D2B9-06541D03589E}"/>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836598" y="4261818"/>
            <a:ext cx="704358" cy="704358"/>
          </a:xfrm>
          <a:prstGeom prst="rect">
            <a:avLst/>
          </a:prstGeom>
        </p:spPr>
      </p:pic>
      <p:sp>
        <p:nvSpPr>
          <p:cNvPr id="28" name="Arc 27">
            <a:extLst>
              <a:ext uri="{FF2B5EF4-FFF2-40B4-BE49-F238E27FC236}">
                <a16:creationId xmlns:a16="http://schemas.microsoft.com/office/drawing/2014/main" id="{2883A110-2082-DBC0-6233-91294BE80624}"/>
              </a:ext>
            </a:extLst>
          </p:cNvPr>
          <p:cNvSpPr/>
          <p:nvPr/>
        </p:nvSpPr>
        <p:spPr>
          <a:xfrm rot="193431" flipH="1">
            <a:off x="4864907" y="4210698"/>
            <a:ext cx="2496044" cy="1464942"/>
          </a:xfrm>
          <a:prstGeom prst="arc">
            <a:avLst>
              <a:gd name="adj1" fmla="val 11950875"/>
              <a:gd name="adj2" fmla="val 20809104"/>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a:extLst>
              <a:ext uri="{FF2B5EF4-FFF2-40B4-BE49-F238E27FC236}">
                <a16:creationId xmlns:a16="http://schemas.microsoft.com/office/drawing/2014/main" id="{9EC6D94C-C431-06B1-9555-B83C0A0009D5}"/>
              </a:ext>
            </a:extLst>
          </p:cNvPr>
          <p:cNvSpPr txBox="1"/>
          <p:nvPr/>
        </p:nvSpPr>
        <p:spPr>
          <a:xfrm>
            <a:off x="3349135" y="2927916"/>
            <a:ext cx="695152" cy="461665"/>
          </a:xfrm>
          <a:prstGeom prst="rect">
            <a:avLst/>
          </a:prstGeom>
          <a:noFill/>
        </p:spPr>
        <p:txBody>
          <a:bodyPr wrap="square" rtlCol="0">
            <a:spAutoFit/>
          </a:bodyPr>
          <a:lstStyle/>
          <a:p>
            <a:r>
              <a:rPr lang="en-US" sz="2400" b="1" dirty="0">
                <a:solidFill>
                  <a:schemeClr val="accent2">
                    <a:lumMod val="75000"/>
                  </a:schemeClr>
                </a:solidFill>
              </a:rPr>
              <a:t>CO</a:t>
            </a:r>
            <a:r>
              <a:rPr lang="en-US" sz="2400" b="1" baseline="-25000" dirty="0">
                <a:solidFill>
                  <a:schemeClr val="accent2">
                    <a:lumMod val="75000"/>
                  </a:schemeClr>
                </a:solidFill>
              </a:rPr>
              <a:t>2</a:t>
            </a:r>
            <a:endParaRPr lang="en-GB" sz="2000" b="1" dirty="0">
              <a:solidFill>
                <a:schemeClr val="accent2">
                  <a:lumMod val="75000"/>
                </a:schemeClr>
              </a:solidFill>
            </a:endParaRPr>
          </a:p>
        </p:txBody>
      </p:sp>
      <p:sp>
        <p:nvSpPr>
          <p:cNvPr id="37" name="TextBox 36">
            <a:extLst>
              <a:ext uri="{FF2B5EF4-FFF2-40B4-BE49-F238E27FC236}">
                <a16:creationId xmlns:a16="http://schemas.microsoft.com/office/drawing/2014/main" id="{5A2FF6D9-EDCC-A1DF-F778-DB887F07C7C1}"/>
              </a:ext>
            </a:extLst>
          </p:cNvPr>
          <p:cNvSpPr txBox="1"/>
          <p:nvPr/>
        </p:nvSpPr>
        <p:spPr>
          <a:xfrm rot="2409873">
            <a:off x="2582731" y="3984850"/>
            <a:ext cx="695152" cy="461665"/>
          </a:xfrm>
          <a:prstGeom prst="rect">
            <a:avLst/>
          </a:prstGeom>
          <a:noFill/>
        </p:spPr>
        <p:txBody>
          <a:bodyPr wrap="square" rtlCol="0">
            <a:spAutoFit/>
          </a:bodyPr>
          <a:lstStyle/>
          <a:p>
            <a:r>
              <a:rPr lang="en-US" sz="2400" b="1" dirty="0">
                <a:solidFill>
                  <a:schemeClr val="accent2">
                    <a:lumMod val="75000"/>
                  </a:schemeClr>
                </a:solidFill>
              </a:rPr>
              <a:t>CO</a:t>
            </a:r>
            <a:r>
              <a:rPr lang="en-US" sz="2400" b="1" baseline="-25000" dirty="0">
                <a:solidFill>
                  <a:schemeClr val="accent2">
                    <a:lumMod val="75000"/>
                  </a:schemeClr>
                </a:solidFill>
              </a:rPr>
              <a:t>2</a:t>
            </a:r>
            <a:endParaRPr lang="en-GB" sz="2000" b="1" dirty="0">
              <a:solidFill>
                <a:schemeClr val="accent2">
                  <a:lumMod val="75000"/>
                </a:schemeClr>
              </a:solidFill>
            </a:endParaRPr>
          </a:p>
        </p:txBody>
      </p:sp>
      <p:sp>
        <p:nvSpPr>
          <p:cNvPr id="38" name="TextBox 37">
            <a:extLst>
              <a:ext uri="{FF2B5EF4-FFF2-40B4-BE49-F238E27FC236}">
                <a16:creationId xmlns:a16="http://schemas.microsoft.com/office/drawing/2014/main" id="{23EA72A8-BF08-232F-7837-6D22EE23B39C}"/>
              </a:ext>
            </a:extLst>
          </p:cNvPr>
          <p:cNvSpPr txBox="1"/>
          <p:nvPr/>
        </p:nvSpPr>
        <p:spPr>
          <a:xfrm>
            <a:off x="7820807" y="2927916"/>
            <a:ext cx="695152" cy="461665"/>
          </a:xfrm>
          <a:prstGeom prst="rect">
            <a:avLst/>
          </a:prstGeom>
          <a:noFill/>
        </p:spPr>
        <p:txBody>
          <a:bodyPr wrap="square" rtlCol="0">
            <a:spAutoFit/>
          </a:bodyPr>
          <a:lstStyle/>
          <a:p>
            <a:r>
              <a:rPr lang="en-US" sz="2400" b="1" dirty="0">
                <a:solidFill>
                  <a:schemeClr val="accent2">
                    <a:lumMod val="75000"/>
                  </a:schemeClr>
                </a:solidFill>
              </a:rPr>
              <a:t>CO</a:t>
            </a:r>
            <a:r>
              <a:rPr lang="en-US" sz="2400" b="1" baseline="-25000" dirty="0">
                <a:solidFill>
                  <a:schemeClr val="accent2">
                    <a:lumMod val="75000"/>
                  </a:schemeClr>
                </a:solidFill>
              </a:rPr>
              <a:t>2</a:t>
            </a:r>
            <a:endParaRPr lang="en-GB" sz="2000" b="1" dirty="0">
              <a:solidFill>
                <a:schemeClr val="accent2">
                  <a:lumMod val="75000"/>
                </a:schemeClr>
              </a:solidFill>
            </a:endParaRPr>
          </a:p>
        </p:txBody>
      </p:sp>
      <p:pic>
        <p:nvPicPr>
          <p:cNvPr id="42" name="Graphic 41" descr="Close with solid fill">
            <a:extLst>
              <a:ext uri="{FF2B5EF4-FFF2-40B4-BE49-F238E27FC236}">
                <a16:creationId xmlns:a16="http://schemas.microsoft.com/office/drawing/2014/main" id="{32772670-27B5-0085-06FA-CE74E2C48CFE}"/>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755480" y="4916643"/>
            <a:ext cx="626703" cy="626703"/>
          </a:xfrm>
          <a:prstGeom prst="rect">
            <a:avLst/>
          </a:prstGeom>
        </p:spPr>
      </p:pic>
      <p:pic>
        <p:nvPicPr>
          <p:cNvPr id="43" name="Graphic 42" descr="Close with solid fill">
            <a:extLst>
              <a:ext uri="{FF2B5EF4-FFF2-40B4-BE49-F238E27FC236}">
                <a16:creationId xmlns:a16="http://schemas.microsoft.com/office/drawing/2014/main" id="{BF4A785F-9D6D-E388-EADD-41302C4E819D}"/>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rot="2379968">
            <a:off x="2569667" y="3902331"/>
            <a:ext cx="626703" cy="626703"/>
          </a:xfrm>
          <a:prstGeom prst="rect">
            <a:avLst/>
          </a:prstGeom>
        </p:spPr>
      </p:pic>
      <p:pic>
        <p:nvPicPr>
          <p:cNvPr id="46" name="Graphic 45" descr="Close with solid fill">
            <a:extLst>
              <a:ext uri="{FF2B5EF4-FFF2-40B4-BE49-F238E27FC236}">
                <a16:creationId xmlns:a16="http://schemas.microsoft.com/office/drawing/2014/main" id="{FB675737-33EB-BCB2-4268-111CBCE73F98}"/>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459319" y="1665518"/>
            <a:ext cx="626703" cy="626703"/>
          </a:xfrm>
          <a:prstGeom prst="rect">
            <a:avLst/>
          </a:prstGeom>
        </p:spPr>
      </p:pic>
      <p:pic>
        <p:nvPicPr>
          <p:cNvPr id="47" name="Graphic 46" descr="Close with solid fill">
            <a:extLst>
              <a:ext uri="{FF2B5EF4-FFF2-40B4-BE49-F238E27FC236}">
                <a16:creationId xmlns:a16="http://schemas.microsoft.com/office/drawing/2014/main" id="{1820C16A-4187-AD16-A693-46417E85087B}"/>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5434261" y="1023860"/>
            <a:ext cx="626703" cy="626703"/>
          </a:xfrm>
          <a:prstGeom prst="rect">
            <a:avLst/>
          </a:prstGeom>
        </p:spPr>
      </p:pic>
      <p:pic>
        <p:nvPicPr>
          <p:cNvPr id="50" name="Graphic 49" descr="Close with solid fill">
            <a:extLst>
              <a:ext uri="{FF2B5EF4-FFF2-40B4-BE49-F238E27FC236}">
                <a16:creationId xmlns:a16="http://schemas.microsoft.com/office/drawing/2014/main" id="{37A066E8-4C52-F97E-44CB-9CBE6C25324D}"/>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340726" y="2947533"/>
            <a:ext cx="626703" cy="626703"/>
          </a:xfrm>
          <a:prstGeom prst="rect">
            <a:avLst/>
          </a:prstGeom>
        </p:spPr>
      </p:pic>
      <p:pic>
        <p:nvPicPr>
          <p:cNvPr id="53" name="Graphic 52" descr="Close with solid fill">
            <a:extLst>
              <a:ext uri="{FF2B5EF4-FFF2-40B4-BE49-F238E27FC236}">
                <a16:creationId xmlns:a16="http://schemas.microsoft.com/office/drawing/2014/main" id="{EF63218C-8F7B-8201-8DB4-4CE1676C1135}"/>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7809959" y="2898180"/>
            <a:ext cx="626703" cy="626703"/>
          </a:xfrm>
          <a:prstGeom prst="rect">
            <a:avLst/>
          </a:prstGeom>
        </p:spPr>
      </p:pic>
    </p:spTree>
    <p:extLst>
      <p:ext uri="{BB962C8B-B14F-4D97-AF65-F5344CB8AC3E}">
        <p14:creationId xmlns:p14="http://schemas.microsoft.com/office/powerpoint/2010/main" val="228649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dirty="0"/>
              <a:t>Risk Accumulation</a:t>
            </a:r>
            <a:endParaRPr lang="en-GB" baseline="-25000" dirty="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p:txBody>
          <a:bodyPr/>
          <a:lstStyle/>
          <a:p>
            <a:fld id="{901FD323-597B-499B-82A7-61128B369A77}" type="slidenum">
              <a:rPr lang="en-GB" smtClean="0"/>
              <a:pPr/>
              <a:t>31</a:t>
            </a:fld>
            <a:endParaRPr lang="en-GB"/>
          </a:p>
        </p:txBody>
      </p:sp>
      <p:pic>
        <p:nvPicPr>
          <p:cNvPr id="13" name="Graphic 12" descr="Power Plant with solid fill">
            <a:extLst>
              <a:ext uri="{FF2B5EF4-FFF2-40B4-BE49-F238E27FC236}">
                <a16:creationId xmlns:a16="http://schemas.microsoft.com/office/drawing/2014/main" id="{230B581B-61F4-3271-B79E-240AE371A3C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9440" y="1776701"/>
            <a:ext cx="1676400" cy="1676400"/>
          </a:xfrm>
          <a:prstGeom prst="rect">
            <a:avLst/>
          </a:prstGeom>
        </p:spPr>
      </p:pic>
      <p:pic>
        <p:nvPicPr>
          <p:cNvPr id="15" name="Graphic 14" descr="Freight with solid fill">
            <a:extLst>
              <a:ext uri="{FF2B5EF4-FFF2-40B4-BE49-F238E27FC236}">
                <a16:creationId xmlns:a16="http://schemas.microsoft.com/office/drawing/2014/main" id="{F2A30133-3BF4-8D7D-BB0C-AA74B8EC24A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94347" y="2045642"/>
            <a:ext cx="1676400" cy="1676400"/>
          </a:xfrm>
          <a:prstGeom prst="rect">
            <a:avLst/>
          </a:prstGeom>
        </p:spPr>
      </p:pic>
      <p:pic>
        <p:nvPicPr>
          <p:cNvPr id="27" name="Graphic 26" descr="Safe with solid fill">
            <a:extLst>
              <a:ext uri="{FF2B5EF4-FFF2-40B4-BE49-F238E27FC236}">
                <a16:creationId xmlns:a16="http://schemas.microsoft.com/office/drawing/2014/main" id="{D2D283FA-40E8-F62A-995C-A80D72778C4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582592" y="1884277"/>
            <a:ext cx="1676400" cy="1676400"/>
          </a:xfrm>
          <a:prstGeom prst="rect">
            <a:avLst/>
          </a:prstGeom>
        </p:spPr>
      </p:pic>
      <p:sp>
        <p:nvSpPr>
          <p:cNvPr id="30" name="TextBox 29">
            <a:extLst>
              <a:ext uri="{FF2B5EF4-FFF2-40B4-BE49-F238E27FC236}">
                <a16:creationId xmlns:a16="http://schemas.microsoft.com/office/drawing/2014/main" id="{A75B2E85-9012-65B6-2F28-0FB69562EA63}"/>
              </a:ext>
            </a:extLst>
          </p:cNvPr>
          <p:cNvSpPr txBox="1"/>
          <p:nvPr/>
        </p:nvSpPr>
        <p:spPr>
          <a:xfrm>
            <a:off x="729440" y="3537376"/>
            <a:ext cx="1853291" cy="400110"/>
          </a:xfrm>
          <a:prstGeom prst="rect">
            <a:avLst/>
          </a:prstGeom>
          <a:noFill/>
        </p:spPr>
        <p:txBody>
          <a:bodyPr wrap="square" rtlCol="0">
            <a:spAutoFit/>
          </a:bodyPr>
          <a:lstStyle/>
          <a:p>
            <a:r>
              <a:rPr lang="en-US" sz="2000" b="1" dirty="0">
                <a:solidFill>
                  <a:schemeClr val="accent5"/>
                </a:solidFill>
              </a:rPr>
              <a:t>CO</a:t>
            </a:r>
            <a:r>
              <a:rPr lang="en-US" sz="2000" b="1" baseline="-25000" dirty="0">
                <a:solidFill>
                  <a:schemeClr val="accent5"/>
                </a:solidFill>
              </a:rPr>
              <a:t>2 </a:t>
            </a:r>
            <a:r>
              <a:rPr lang="en-US" sz="2000" b="1" dirty="0">
                <a:solidFill>
                  <a:schemeClr val="accent5"/>
                </a:solidFill>
              </a:rPr>
              <a:t>Production</a:t>
            </a:r>
            <a:endParaRPr lang="en-GB" sz="2000" b="1" dirty="0">
              <a:solidFill>
                <a:schemeClr val="accent5"/>
              </a:solidFill>
            </a:endParaRPr>
          </a:p>
        </p:txBody>
      </p:sp>
      <p:sp>
        <p:nvSpPr>
          <p:cNvPr id="31" name="TextBox 30">
            <a:extLst>
              <a:ext uri="{FF2B5EF4-FFF2-40B4-BE49-F238E27FC236}">
                <a16:creationId xmlns:a16="http://schemas.microsoft.com/office/drawing/2014/main" id="{1E97EF5B-240A-6E64-BC0E-E559932A4BC4}"/>
              </a:ext>
            </a:extLst>
          </p:cNvPr>
          <p:cNvSpPr txBox="1"/>
          <p:nvPr/>
        </p:nvSpPr>
        <p:spPr>
          <a:xfrm>
            <a:off x="5066278" y="3560677"/>
            <a:ext cx="1853291" cy="400110"/>
          </a:xfrm>
          <a:prstGeom prst="rect">
            <a:avLst/>
          </a:prstGeom>
          <a:noFill/>
        </p:spPr>
        <p:txBody>
          <a:bodyPr wrap="square" rtlCol="0">
            <a:spAutoFit/>
          </a:bodyPr>
          <a:lstStyle/>
          <a:p>
            <a:r>
              <a:rPr lang="en-US" sz="2000" b="1" dirty="0">
                <a:solidFill>
                  <a:schemeClr val="accent5"/>
                </a:solidFill>
              </a:rPr>
              <a:t>Transportation</a:t>
            </a:r>
            <a:endParaRPr lang="en-GB" sz="2000" b="1" dirty="0">
              <a:solidFill>
                <a:schemeClr val="accent5"/>
              </a:solidFill>
            </a:endParaRPr>
          </a:p>
        </p:txBody>
      </p:sp>
      <p:sp>
        <p:nvSpPr>
          <p:cNvPr id="32" name="TextBox 31">
            <a:extLst>
              <a:ext uri="{FF2B5EF4-FFF2-40B4-BE49-F238E27FC236}">
                <a16:creationId xmlns:a16="http://schemas.microsoft.com/office/drawing/2014/main" id="{A9C89985-F031-2F62-6F74-D5876D8144A3}"/>
              </a:ext>
            </a:extLst>
          </p:cNvPr>
          <p:cNvSpPr txBox="1"/>
          <p:nvPr/>
        </p:nvSpPr>
        <p:spPr>
          <a:xfrm>
            <a:off x="3821169" y="5826119"/>
            <a:ext cx="1379039" cy="400110"/>
          </a:xfrm>
          <a:prstGeom prst="rect">
            <a:avLst/>
          </a:prstGeom>
          <a:noFill/>
        </p:spPr>
        <p:txBody>
          <a:bodyPr wrap="square" rtlCol="0">
            <a:spAutoFit/>
          </a:bodyPr>
          <a:lstStyle/>
          <a:p>
            <a:r>
              <a:rPr lang="en-US" sz="2000" b="1" dirty="0" err="1">
                <a:solidFill>
                  <a:schemeClr val="accent5"/>
                </a:solidFill>
              </a:rPr>
              <a:t>Utilisation</a:t>
            </a:r>
            <a:endParaRPr lang="en-GB" sz="2000" b="1" dirty="0">
              <a:solidFill>
                <a:schemeClr val="accent5"/>
              </a:solidFill>
            </a:endParaRPr>
          </a:p>
        </p:txBody>
      </p:sp>
      <p:sp>
        <p:nvSpPr>
          <p:cNvPr id="33" name="TextBox 32">
            <a:extLst>
              <a:ext uri="{FF2B5EF4-FFF2-40B4-BE49-F238E27FC236}">
                <a16:creationId xmlns:a16="http://schemas.microsoft.com/office/drawing/2014/main" id="{0AB4F76C-8AA3-D461-9408-58DFD0466A31}"/>
              </a:ext>
            </a:extLst>
          </p:cNvPr>
          <p:cNvSpPr txBox="1"/>
          <p:nvPr/>
        </p:nvSpPr>
        <p:spPr>
          <a:xfrm>
            <a:off x="9983532" y="3560677"/>
            <a:ext cx="994145" cy="400110"/>
          </a:xfrm>
          <a:prstGeom prst="rect">
            <a:avLst/>
          </a:prstGeom>
          <a:noFill/>
        </p:spPr>
        <p:txBody>
          <a:bodyPr wrap="square" rtlCol="0">
            <a:spAutoFit/>
          </a:bodyPr>
          <a:lstStyle/>
          <a:p>
            <a:r>
              <a:rPr lang="en-US" sz="2000" b="1" dirty="0">
                <a:solidFill>
                  <a:schemeClr val="accent5"/>
                </a:solidFill>
              </a:rPr>
              <a:t>Storage</a:t>
            </a:r>
            <a:endParaRPr lang="en-GB" sz="2000" b="1" dirty="0">
              <a:solidFill>
                <a:schemeClr val="accent5"/>
              </a:solidFill>
            </a:endParaRPr>
          </a:p>
        </p:txBody>
      </p:sp>
      <p:cxnSp>
        <p:nvCxnSpPr>
          <p:cNvPr id="35" name="Straight Arrow Connector 34">
            <a:extLst>
              <a:ext uri="{FF2B5EF4-FFF2-40B4-BE49-F238E27FC236}">
                <a16:creationId xmlns:a16="http://schemas.microsoft.com/office/drawing/2014/main" id="{50D88438-3554-7C3E-B1EA-F4C41097BF3D}"/>
              </a:ext>
            </a:extLst>
          </p:cNvPr>
          <p:cNvCxnSpPr>
            <a:cxnSpLocks/>
          </p:cNvCxnSpPr>
          <p:nvPr/>
        </p:nvCxnSpPr>
        <p:spPr>
          <a:xfrm flipV="1">
            <a:off x="3098202" y="2895392"/>
            <a:ext cx="1199849" cy="917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8D6EBD5-8A3A-B57A-768C-2862C95196E6}"/>
              </a:ext>
            </a:extLst>
          </p:cNvPr>
          <p:cNvCxnSpPr>
            <a:cxnSpLocks/>
          </p:cNvCxnSpPr>
          <p:nvPr/>
        </p:nvCxnSpPr>
        <p:spPr>
          <a:xfrm flipV="1">
            <a:off x="7577904" y="2874669"/>
            <a:ext cx="1199849" cy="917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B946D0F-5FAA-97C4-93A9-891AABBAEA22}"/>
              </a:ext>
            </a:extLst>
          </p:cNvPr>
          <p:cNvCxnSpPr>
            <a:cxnSpLocks/>
          </p:cNvCxnSpPr>
          <p:nvPr/>
        </p:nvCxnSpPr>
        <p:spPr>
          <a:xfrm>
            <a:off x="2762811" y="3757896"/>
            <a:ext cx="801965" cy="67470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pic>
        <p:nvPicPr>
          <p:cNvPr id="44" name="Graphic 43" descr="Dollar with solid fill">
            <a:extLst>
              <a:ext uri="{FF2B5EF4-FFF2-40B4-BE49-F238E27FC236}">
                <a16:creationId xmlns:a16="http://schemas.microsoft.com/office/drawing/2014/main" id="{D4FD2BF1-1D4D-F0D5-4667-59AA84CB182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830784" y="4955128"/>
            <a:ext cx="476097" cy="476097"/>
          </a:xfrm>
          <a:prstGeom prst="rect">
            <a:avLst/>
          </a:prstGeom>
        </p:spPr>
      </p:pic>
      <p:pic>
        <p:nvPicPr>
          <p:cNvPr id="45" name="Graphic 44" descr="Dollar with solid fill">
            <a:extLst>
              <a:ext uri="{FF2B5EF4-FFF2-40B4-BE49-F238E27FC236}">
                <a16:creationId xmlns:a16="http://schemas.microsoft.com/office/drawing/2014/main" id="{532434AF-02C1-4CD9-8029-E5D3700B25AC}"/>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517526" y="1699688"/>
            <a:ext cx="490620" cy="490620"/>
          </a:xfrm>
          <a:prstGeom prst="rect">
            <a:avLst/>
          </a:prstGeom>
        </p:spPr>
      </p:pic>
      <p:sp>
        <p:nvSpPr>
          <p:cNvPr id="48" name="Arc 47">
            <a:extLst>
              <a:ext uri="{FF2B5EF4-FFF2-40B4-BE49-F238E27FC236}">
                <a16:creationId xmlns:a16="http://schemas.microsoft.com/office/drawing/2014/main" id="{F272CC94-C412-0DB7-4834-860C1AF139C8}"/>
              </a:ext>
            </a:extLst>
          </p:cNvPr>
          <p:cNvSpPr/>
          <p:nvPr/>
        </p:nvSpPr>
        <p:spPr>
          <a:xfrm>
            <a:off x="2502070" y="1664377"/>
            <a:ext cx="2496044" cy="1464942"/>
          </a:xfrm>
          <a:prstGeom prst="arc">
            <a:avLst>
              <a:gd name="adj1" fmla="val 12508730"/>
              <a:gd name="adj2" fmla="val 20809104"/>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a:extLst>
              <a:ext uri="{FF2B5EF4-FFF2-40B4-BE49-F238E27FC236}">
                <a16:creationId xmlns:a16="http://schemas.microsoft.com/office/drawing/2014/main" id="{471B57CB-F9C9-D0B8-379B-2AC04129C27C}"/>
              </a:ext>
            </a:extLst>
          </p:cNvPr>
          <p:cNvSpPr/>
          <p:nvPr/>
        </p:nvSpPr>
        <p:spPr>
          <a:xfrm rot="208465">
            <a:off x="1716900" y="1101882"/>
            <a:ext cx="8431294" cy="3420394"/>
          </a:xfrm>
          <a:prstGeom prst="arc">
            <a:avLst>
              <a:gd name="adj1" fmla="val 11705287"/>
              <a:gd name="adj2" fmla="val 2052718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1" name="Graphic 50" descr="Dollar with solid fill">
            <a:extLst>
              <a:ext uri="{FF2B5EF4-FFF2-40B4-BE49-F238E27FC236}">
                <a16:creationId xmlns:a16="http://schemas.microsoft.com/office/drawing/2014/main" id="{C62C4E4D-D2CA-9D53-6A17-030418FD7C3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502303" y="1111302"/>
            <a:ext cx="490620" cy="490620"/>
          </a:xfrm>
          <a:prstGeom prst="rect">
            <a:avLst/>
          </a:prstGeom>
        </p:spPr>
      </p:pic>
      <p:sp>
        <p:nvSpPr>
          <p:cNvPr id="52" name="Arc 51">
            <a:extLst>
              <a:ext uri="{FF2B5EF4-FFF2-40B4-BE49-F238E27FC236}">
                <a16:creationId xmlns:a16="http://schemas.microsoft.com/office/drawing/2014/main" id="{119E727B-D475-A2B8-F39B-06CB537498E8}"/>
              </a:ext>
            </a:extLst>
          </p:cNvPr>
          <p:cNvSpPr/>
          <p:nvPr/>
        </p:nvSpPr>
        <p:spPr>
          <a:xfrm rot="12219550">
            <a:off x="1514199" y="3674347"/>
            <a:ext cx="2496044" cy="1464942"/>
          </a:xfrm>
          <a:prstGeom prst="arc">
            <a:avLst>
              <a:gd name="adj1" fmla="val 12508730"/>
              <a:gd name="adj2" fmla="val 20809104"/>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2" name="Graphic 11" descr="Close with solid fill">
            <a:extLst>
              <a:ext uri="{FF2B5EF4-FFF2-40B4-BE49-F238E27FC236}">
                <a16:creationId xmlns:a16="http://schemas.microsoft.com/office/drawing/2014/main" id="{B5AE1DAC-EBA1-0FE7-4398-CC9351E7A0A6}"/>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020253" y="1995852"/>
            <a:ext cx="1676400" cy="1676400"/>
          </a:xfrm>
          <a:prstGeom prst="rect">
            <a:avLst/>
          </a:prstGeom>
        </p:spPr>
      </p:pic>
      <p:pic>
        <p:nvPicPr>
          <p:cNvPr id="2" name="Graphic 1" descr="Farm scene with solid fill">
            <a:extLst>
              <a:ext uri="{FF2B5EF4-FFF2-40B4-BE49-F238E27FC236}">
                <a16:creationId xmlns:a16="http://schemas.microsoft.com/office/drawing/2014/main" id="{0C19D137-372D-F333-0DBE-52234778D6BB}"/>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696711" y="4441427"/>
            <a:ext cx="1503497" cy="1503497"/>
          </a:xfrm>
          <a:prstGeom prst="rect">
            <a:avLst/>
          </a:prstGeom>
        </p:spPr>
      </p:pic>
      <p:sp>
        <p:nvSpPr>
          <p:cNvPr id="5" name="TextBox 4">
            <a:extLst>
              <a:ext uri="{FF2B5EF4-FFF2-40B4-BE49-F238E27FC236}">
                <a16:creationId xmlns:a16="http://schemas.microsoft.com/office/drawing/2014/main" id="{EA85810C-413A-FBDB-72B9-99AAEBABF046}"/>
              </a:ext>
            </a:extLst>
          </p:cNvPr>
          <p:cNvSpPr txBox="1"/>
          <p:nvPr/>
        </p:nvSpPr>
        <p:spPr>
          <a:xfrm>
            <a:off x="3349135" y="2927916"/>
            <a:ext cx="695152" cy="461665"/>
          </a:xfrm>
          <a:prstGeom prst="rect">
            <a:avLst/>
          </a:prstGeom>
          <a:noFill/>
        </p:spPr>
        <p:txBody>
          <a:bodyPr wrap="square" rtlCol="0">
            <a:spAutoFit/>
          </a:bodyPr>
          <a:lstStyle/>
          <a:p>
            <a:r>
              <a:rPr lang="en-US" sz="2400" b="1" dirty="0">
                <a:solidFill>
                  <a:schemeClr val="accent2">
                    <a:lumMod val="75000"/>
                  </a:schemeClr>
                </a:solidFill>
              </a:rPr>
              <a:t>CO</a:t>
            </a:r>
            <a:r>
              <a:rPr lang="en-US" sz="2400" b="1" baseline="-25000" dirty="0">
                <a:solidFill>
                  <a:schemeClr val="accent2">
                    <a:lumMod val="75000"/>
                  </a:schemeClr>
                </a:solidFill>
              </a:rPr>
              <a:t>2</a:t>
            </a:r>
            <a:endParaRPr lang="en-GB" sz="2400" b="1" dirty="0">
              <a:solidFill>
                <a:schemeClr val="accent2">
                  <a:lumMod val="75000"/>
                </a:schemeClr>
              </a:solidFill>
            </a:endParaRPr>
          </a:p>
        </p:txBody>
      </p:sp>
      <p:sp>
        <p:nvSpPr>
          <p:cNvPr id="6" name="TextBox 5">
            <a:extLst>
              <a:ext uri="{FF2B5EF4-FFF2-40B4-BE49-F238E27FC236}">
                <a16:creationId xmlns:a16="http://schemas.microsoft.com/office/drawing/2014/main" id="{5DDD634C-179E-80C2-9731-C6877DB5EA80}"/>
              </a:ext>
            </a:extLst>
          </p:cNvPr>
          <p:cNvSpPr txBox="1"/>
          <p:nvPr/>
        </p:nvSpPr>
        <p:spPr>
          <a:xfrm rot="2409873">
            <a:off x="2582731" y="3984850"/>
            <a:ext cx="695152" cy="461665"/>
          </a:xfrm>
          <a:prstGeom prst="rect">
            <a:avLst/>
          </a:prstGeom>
          <a:noFill/>
        </p:spPr>
        <p:txBody>
          <a:bodyPr wrap="square" rtlCol="0">
            <a:spAutoFit/>
          </a:bodyPr>
          <a:lstStyle/>
          <a:p>
            <a:r>
              <a:rPr lang="en-US" sz="2400" b="1" dirty="0">
                <a:solidFill>
                  <a:schemeClr val="accent2">
                    <a:lumMod val="75000"/>
                  </a:schemeClr>
                </a:solidFill>
              </a:rPr>
              <a:t>CO</a:t>
            </a:r>
            <a:r>
              <a:rPr lang="en-US" sz="2400" b="1" baseline="-25000" dirty="0">
                <a:solidFill>
                  <a:schemeClr val="accent2">
                    <a:lumMod val="75000"/>
                  </a:schemeClr>
                </a:solidFill>
              </a:rPr>
              <a:t>2</a:t>
            </a:r>
            <a:endParaRPr lang="en-GB" sz="2400" b="1" dirty="0">
              <a:solidFill>
                <a:schemeClr val="accent2">
                  <a:lumMod val="75000"/>
                </a:schemeClr>
              </a:solidFill>
            </a:endParaRPr>
          </a:p>
        </p:txBody>
      </p:sp>
      <p:sp>
        <p:nvSpPr>
          <p:cNvPr id="7" name="TextBox 6">
            <a:extLst>
              <a:ext uri="{FF2B5EF4-FFF2-40B4-BE49-F238E27FC236}">
                <a16:creationId xmlns:a16="http://schemas.microsoft.com/office/drawing/2014/main" id="{A57B244B-C9FC-2A0B-A78D-B91F1C59687C}"/>
              </a:ext>
            </a:extLst>
          </p:cNvPr>
          <p:cNvSpPr txBox="1"/>
          <p:nvPr/>
        </p:nvSpPr>
        <p:spPr>
          <a:xfrm>
            <a:off x="7820807" y="2927916"/>
            <a:ext cx="695152" cy="461665"/>
          </a:xfrm>
          <a:prstGeom prst="rect">
            <a:avLst/>
          </a:prstGeom>
          <a:noFill/>
        </p:spPr>
        <p:txBody>
          <a:bodyPr wrap="square" rtlCol="0">
            <a:spAutoFit/>
          </a:bodyPr>
          <a:lstStyle/>
          <a:p>
            <a:r>
              <a:rPr lang="en-US" sz="2400" b="1" dirty="0">
                <a:solidFill>
                  <a:schemeClr val="accent2">
                    <a:lumMod val="75000"/>
                  </a:schemeClr>
                </a:solidFill>
              </a:rPr>
              <a:t>CO</a:t>
            </a:r>
            <a:r>
              <a:rPr lang="en-US" sz="2400" b="1" baseline="-25000" dirty="0">
                <a:solidFill>
                  <a:schemeClr val="accent2">
                    <a:lumMod val="75000"/>
                  </a:schemeClr>
                </a:solidFill>
              </a:rPr>
              <a:t>2</a:t>
            </a:r>
            <a:endParaRPr lang="en-GB" sz="2400" b="1" dirty="0">
              <a:solidFill>
                <a:schemeClr val="accent2">
                  <a:lumMod val="75000"/>
                </a:schemeClr>
              </a:solidFill>
            </a:endParaRPr>
          </a:p>
        </p:txBody>
      </p:sp>
      <p:pic>
        <p:nvPicPr>
          <p:cNvPr id="8" name="Graphic 7" descr="Close with solid fill">
            <a:extLst>
              <a:ext uri="{FF2B5EF4-FFF2-40B4-BE49-F238E27FC236}">
                <a16:creationId xmlns:a16="http://schemas.microsoft.com/office/drawing/2014/main" id="{270C8A67-C6E6-AD17-67F5-03736ED555FF}"/>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582592" y="1848156"/>
            <a:ext cx="1676400" cy="1676400"/>
          </a:xfrm>
          <a:prstGeom prst="rect">
            <a:avLst/>
          </a:prstGeom>
        </p:spPr>
      </p:pic>
      <p:pic>
        <p:nvPicPr>
          <p:cNvPr id="9" name="Graphic 8" descr="Close with solid fill">
            <a:extLst>
              <a:ext uri="{FF2B5EF4-FFF2-40B4-BE49-F238E27FC236}">
                <a16:creationId xmlns:a16="http://schemas.microsoft.com/office/drawing/2014/main" id="{10E57FC9-0169-99D5-CBAA-C5A265FA4675}"/>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459319" y="1665518"/>
            <a:ext cx="626703" cy="626703"/>
          </a:xfrm>
          <a:prstGeom prst="rect">
            <a:avLst/>
          </a:prstGeom>
        </p:spPr>
      </p:pic>
      <p:pic>
        <p:nvPicPr>
          <p:cNvPr id="10" name="Graphic 9" descr="Close with solid fill">
            <a:extLst>
              <a:ext uri="{FF2B5EF4-FFF2-40B4-BE49-F238E27FC236}">
                <a16:creationId xmlns:a16="http://schemas.microsoft.com/office/drawing/2014/main" id="{CD58A9AB-EBB1-1B4B-11D4-73AD827E4023}"/>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434261" y="1023860"/>
            <a:ext cx="626703" cy="626703"/>
          </a:xfrm>
          <a:prstGeom prst="rect">
            <a:avLst/>
          </a:prstGeom>
        </p:spPr>
      </p:pic>
      <p:pic>
        <p:nvPicPr>
          <p:cNvPr id="14" name="Graphic 13" descr="Close with solid fill">
            <a:extLst>
              <a:ext uri="{FF2B5EF4-FFF2-40B4-BE49-F238E27FC236}">
                <a16:creationId xmlns:a16="http://schemas.microsoft.com/office/drawing/2014/main" id="{75E29051-56B1-31C8-1A4A-F5AE28F043CE}"/>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340726" y="2947533"/>
            <a:ext cx="626703" cy="626703"/>
          </a:xfrm>
          <a:prstGeom prst="rect">
            <a:avLst/>
          </a:prstGeom>
        </p:spPr>
      </p:pic>
      <p:pic>
        <p:nvPicPr>
          <p:cNvPr id="16" name="Graphic 15" descr="Close with solid fill">
            <a:extLst>
              <a:ext uri="{FF2B5EF4-FFF2-40B4-BE49-F238E27FC236}">
                <a16:creationId xmlns:a16="http://schemas.microsoft.com/office/drawing/2014/main" id="{3042D819-8BAF-5528-029D-43EB4286E38C}"/>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809959" y="2898180"/>
            <a:ext cx="626703" cy="626703"/>
          </a:xfrm>
          <a:prstGeom prst="rect">
            <a:avLst/>
          </a:prstGeom>
        </p:spPr>
      </p:pic>
      <p:cxnSp>
        <p:nvCxnSpPr>
          <p:cNvPr id="17" name="Straight Arrow Connector 16">
            <a:extLst>
              <a:ext uri="{FF2B5EF4-FFF2-40B4-BE49-F238E27FC236}">
                <a16:creationId xmlns:a16="http://schemas.microsoft.com/office/drawing/2014/main" id="{BF74D952-9866-4CF2-DE40-9543EA466641}"/>
              </a:ext>
            </a:extLst>
          </p:cNvPr>
          <p:cNvCxnSpPr>
            <a:cxnSpLocks/>
          </p:cNvCxnSpPr>
          <p:nvPr/>
        </p:nvCxnSpPr>
        <p:spPr>
          <a:xfrm flipV="1">
            <a:off x="1487482" y="1075034"/>
            <a:ext cx="0" cy="80924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pic>
        <p:nvPicPr>
          <p:cNvPr id="19" name="Graphic 18" descr="Flying Money with solid fill">
            <a:extLst>
              <a:ext uri="{FF2B5EF4-FFF2-40B4-BE49-F238E27FC236}">
                <a16:creationId xmlns:a16="http://schemas.microsoft.com/office/drawing/2014/main" id="{A84D4EFF-A23D-E575-3C3B-A1E7BE0C6F2A}"/>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75390" y="1092493"/>
            <a:ext cx="704358" cy="704358"/>
          </a:xfrm>
          <a:prstGeom prst="rect">
            <a:avLst/>
          </a:prstGeom>
        </p:spPr>
      </p:pic>
    </p:spTree>
    <p:extLst>
      <p:ext uri="{BB962C8B-B14F-4D97-AF65-F5344CB8AC3E}">
        <p14:creationId xmlns:p14="http://schemas.microsoft.com/office/powerpoint/2010/main" val="32389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F5842-7BFF-F8AA-A46B-1345EF91B2A6}"/>
              </a:ext>
            </a:extLst>
          </p:cNvPr>
          <p:cNvSpPr>
            <a:spLocks noGrp="1"/>
          </p:cNvSpPr>
          <p:nvPr>
            <p:ph type="title"/>
          </p:nvPr>
        </p:nvSpPr>
        <p:spPr/>
        <p:txBody>
          <a:bodyPr/>
          <a:lstStyle/>
          <a:p>
            <a:r>
              <a:rPr lang="en-US" dirty="0"/>
              <a:t>Risk Reduction</a:t>
            </a:r>
            <a:endParaRPr lang="en-GB" baseline="-25000" dirty="0"/>
          </a:p>
        </p:txBody>
      </p:sp>
      <p:sp>
        <p:nvSpPr>
          <p:cNvPr id="3" name="Slide Number Placeholder 2">
            <a:extLst>
              <a:ext uri="{FF2B5EF4-FFF2-40B4-BE49-F238E27FC236}">
                <a16:creationId xmlns:a16="http://schemas.microsoft.com/office/drawing/2014/main" id="{66564ACF-CD60-6C4D-81A5-CDFF8F1A9B8D}"/>
              </a:ext>
            </a:extLst>
          </p:cNvPr>
          <p:cNvSpPr>
            <a:spLocks noGrp="1"/>
          </p:cNvSpPr>
          <p:nvPr>
            <p:ph type="sldNum" sz="quarter" idx="11"/>
          </p:nvPr>
        </p:nvSpPr>
        <p:spPr/>
        <p:txBody>
          <a:bodyPr/>
          <a:lstStyle/>
          <a:p>
            <a:fld id="{901FD323-597B-499B-82A7-61128B369A77}" type="slidenum">
              <a:rPr lang="en-GB" smtClean="0"/>
              <a:pPr/>
              <a:t>32</a:t>
            </a:fld>
            <a:endParaRPr lang="en-GB"/>
          </a:p>
        </p:txBody>
      </p:sp>
      <p:sp>
        <p:nvSpPr>
          <p:cNvPr id="2" name="Content Placeholder 2">
            <a:extLst>
              <a:ext uri="{FF2B5EF4-FFF2-40B4-BE49-F238E27FC236}">
                <a16:creationId xmlns:a16="http://schemas.microsoft.com/office/drawing/2014/main" id="{383B5161-159F-0FF3-0061-CD8AFFB9799D}"/>
              </a:ext>
            </a:extLst>
          </p:cNvPr>
          <p:cNvSpPr txBox="1">
            <a:spLocks/>
          </p:cNvSpPr>
          <p:nvPr/>
        </p:nvSpPr>
        <p:spPr>
          <a:xfrm>
            <a:off x="628649" y="1510397"/>
            <a:ext cx="5187360" cy="4613956"/>
          </a:xfrm>
          <a:prstGeom prst="rect">
            <a:avLst/>
          </a:prstGeom>
        </p:spPr>
        <p:txBody>
          <a:bodyPr anchor="t" anchorCtr="0">
            <a:normAutofit/>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t>CO</a:t>
            </a:r>
            <a:r>
              <a:rPr lang="en-GB" sz="2400" b="1" baseline="-25000" dirty="0"/>
              <a:t>2</a:t>
            </a:r>
            <a:r>
              <a:rPr lang="en-GB" sz="2400" b="1" dirty="0"/>
              <a:t> Release Prevention</a:t>
            </a:r>
          </a:p>
          <a:p>
            <a:endParaRPr lang="en-GB" sz="2400" dirty="0"/>
          </a:p>
          <a:p>
            <a:pPr marL="342900" indent="-342900">
              <a:buFont typeface="Arial" panose="020B0604020202020204" pitchFamily="34" charset="0"/>
              <a:buChar char="•"/>
            </a:pPr>
            <a:r>
              <a:rPr lang="en-GB" sz="2400" dirty="0"/>
              <a:t>Pipeline routing/burial</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Water content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Design codes/regulations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
        <p:nvSpPr>
          <p:cNvPr id="5" name="Content Placeholder 2">
            <a:extLst>
              <a:ext uri="{FF2B5EF4-FFF2-40B4-BE49-F238E27FC236}">
                <a16:creationId xmlns:a16="http://schemas.microsoft.com/office/drawing/2014/main" id="{BC08CF9D-7D58-7789-2222-F233FF80C493}"/>
              </a:ext>
            </a:extLst>
          </p:cNvPr>
          <p:cNvSpPr txBox="1">
            <a:spLocks/>
          </p:cNvSpPr>
          <p:nvPr/>
        </p:nvSpPr>
        <p:spPr>
          <a:xfrm>
            <a:off x="6808381" y="1510397"/>
            <a:ext cx="5187360" cy="4486367"/>
          </a:xfrm>
          <a:prstGeom prst="rect">
            <a:avLst/>
          </a:prstGeom>
        </p:spPr>
        <p:txBody>
          <a:bodyPr anchor="t" anchorCtr="0">
            <a:normAutofit/>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t>CO</a:t>
            </a:r>
            <a:r>
              <a:rPr lang="en-GB" sz="2400" b="1" baseline="-25000" dirty="0"/>
              <a:t>2 </a:t>
            </a:r>
            <a:r>
              <a:rPr lang="en-GB" sz="2400" b="1" dirty="0"/>
              <a:t>Release Mitigation</a:t>
            </a:r>
          </a:p>
          <a:p>
            <a:endParaRPr lang="en-GB" sz="2400" dirty="0"/>
          </a:p>
          <a:p>
            <a:pPr marL="342900" indent="-342900">
              <a:buFont typeface="Arial" panose="020B0604020202020204" pitchFamily="34" charset="0"/>
              <a:buChar char="•"/>
            </a:pPr>
            <a:r>
              <a:rPr lang="en-GB" sz="2400" dirty="0"/>
              <a:t>Pipeline routing - people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Emergency procedures</a:t>
            </a:r>
          </a:p>
          <a:p>
            <a:pPr marL="342900" indent="-342900">
              <a:buFont typeface="Arial" panose="020B0604020202020204" pitchFamily="34" charset="0"/>
              <a:buChar char="•"/>
            </a:pPr>
            <a:endParaRPr lang="en-GB" sz="2400" dirty="0"/>
          </a:p>
          <a:p>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96774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076B16-A61A-EAD0-9DB7-93B80C98A829}"/>
              </a:ext>
            </a:extLst>
          </p:cNvPr>
          <p:cNvSpPr>
            <a:spLocks noGrp="1"/>
          </p:cNvSpPr>
          <p:nvPr>
            <p:ph type="sldNum" sz="quarter" idx="11"/>
          </p:nvPr>
        </p:nvSpPr>
        <p:spPr/>
        <p:txBody>
          <a:bodyPr/>
          <a:lstStyle/>
          <a:p>
            <a:fld id="{901FD323-597B-499B-82A7-61128B369A77}" type="slidenum">
              <a:rPr lang="en-GB" smtClean="0"/>
              <a:pPr/>
              <a:t>33</a:t>
            </a:fld>
            <a:endParaRPr lang="en-GB"/>
          </a:p>
        </p:txBody>
      </p:sp>
      <p:sp>
        <p:nvSpPr>
          <p:cNvPr id="11" name="TextBox 10">
            <a:extLst>
              <a:ext uri="{FF2B5EF4-FFF2-40B4-BE49-F238E27FC236}">
                <a16:creationId xmlns:a16="http://schemas.microsoft.com/office/drawing/2014/main" id="{3B5BEFCB-0FD0-5C18-AA07-CF8633F83C33}"/>
              </a:ext>
            </a:extLst>
          </p:cNvPr>
          <p:cNvSpPr txBox="1"/>
          <p:nvPr/>
        </p:nvSpPr>
        <p:spPr>
          <a:xfrm>
            <a:off x="280333" y="5947360"/>
            <a:ext cx="3100529" cy="692497"/>
          </a:xfrm>
          <a:prstGeom prst="rect">
            <a:avLst/>
          </a:prstGeom>
          <a:noFill/>
        </p:spPr>
        <p:txBody>
          <a:bodyPr wrap="none" lIns="91440" tIns="45720" rIns="91440" bIns="45720" rtlCol="0" anchor="t">
            <a:spAutoFit/>
          </a:bodyPr>
          <a:lstStyle/>
          <a:p>
            <a:r>
              <a:rPr lang="en-GB" sz="1050">
                <a:latin typeface="Arial" panose="020B0604020202020204" pitchFamily="34" charset="0"/>
                <a:cs typeface="Arial" panose="020B0604020202020204" pitchFamily="34" charset="0"/>
              </a:rPr>
              <a:t>For more information including key contacts visit </a:t>
            </a:r>
          </a:p>
          <a:p>
            <a:r>
              <a:rPr lang="en-GB" sz="1050" b="1">
                <a:solidFill>
                  <a:srgbClr val="00A2EA"/>
                </a:solidFill>
                <a:latin typeface="Arial"/>
                <a:cs typeface="Arial"/>
              </a:rPr>
              <a:t>www.charlestaylor.com/naturalresources </a:t>
            </a:r>
            <a:endParaRPr lang="en-GB" sz="1050">
              <a:solidFill>
                <a:srgbClr val="00A2EA"/>
              </a:solidFill>
              <a:latin typeface="Arial"/>
              <a:cs typeface="Arial"/>
            </a:endParaRPr>
          </a:p>
          <a:p>
            <a:endParaRPr lang="en-GB"/>
          </a:p>
        </p:txBody>
      </p:sp>
      <p:sp>
        <p:nvSpPr>
          <p:cNvPr id="12" name="Title 3">
            <a:extLst>
              <a:ext uri="{FF2B5EF4-FFF2-40B4-BE49-F238E27FC236}">
                <a16:creationId xmlns:a16="http://schemas.microsoft.com/office/drawing/2014/main" id="{139C1FAA-DD31-CEA7-A0AD-69F99DF9A76A}"/>
              </a:ext>
            </a:extLst>
          </p:cNvPr>
          <p:cNvSpPr>
            <a:spLocks noGrp="1"/>
          </p:cNvSpPr>
          <p:nvPr>
            <p:ph type="title"/>
          </p:nvPr>
        </p:nvSpPr>
        <p:spPr>
          <a:xfrm>
            <a:off x="457201" y="290491"/>
            <a:ext cx="6610350" cy="603001"/>
          </a:xfrm>
        </p:spPr>
        <p:txBody>
          <a:bodyPr/>
          <a:lstStyle/>
          <a:p>
            <a:r>
              <a:rPr lang="en-US" dirty="0"/>
              <a:t>Conclusion</a:t>
            </a:r>
            <a:endParaRPr lang="en-GB" baseline="-25000" dirty="0"/>
          </a:p>
        </p:txBody>
      </p:sp>
      <p:sp>
        <p:nvSpPr>
          <p:cNvPr id="13" name="Content Placeholder 2">
            <a:extLst>
              <a:ext uri="{FF2B5EF4-FFF2-40B4-BE49-F238E27FC236}">
                <a16:creationId xmlns:a16="http://schemas.microsoft.com/office/drawing/2014/main" id="{5C12CC81-B788-063C-7CF8-5E1236520E32}"/>
              </a:ext>
            </a:extLst>
          </p:cNvPr>
          <p:cNvSpPr txBox="1">
            <a:spLocks/>
          </p:cNvSpPr>
          <p:nvPr/>
        </p:nvSpPr>
        <p:spPr>
          <a:xfrm>
            <a:off x="628649" y="1510397"/>
            <a:ext cx="5187360" cy="1289953"/>
          </a:xfrm>
          <a:prstGeom prst="rect">
            <a:avLst/>
          </a:prstGeom>
        </p:spPr>
        <p:txBody>
          <a:bodyPr anchor="t" anchorCtr="0">
            <a:normAutofit/>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b="1" dirty="0"/>
          </a:p>
          <a:p>
            <a:endParaRPr lang="en-GB" sz="2400" b="1" dirty="0"/>
          </a:p>
          <a:p>
            <a:endParaRPr lang="en-GB" sz="2400" b="1" dirty="0"/>
          </a:p>
          <a:p>
            <a:endParaRPr lang="en-GB" sz="2400" b="1" dirty="0"/>
          </a:p>
          <a:p>
            <a:endParaRPr lang="en-GB" sz="2400" dirty="0"/>
          </a:p>
          <a:p>
            <a:pPr marL="342900" indent="-342900">
              <a:buFont typeface="Arial" panose="020B0604020202020204" pitchFamily="34" charset="0"/>
              <a:buChar char="•"/>
            </a:pPr>
            <a:endParaRPr lang="en-GB" sz="2400" dirty="0"/>
          </a:p>
        </p:txBody>
      </p:sp>
      <p:sp>
        <p:nvSpPr>
          <p:cNvPr id="20" name="TextBox 19">
            <a:extLst>
              <a:ext uri="{FF2B5EF4-FFF2-40B4-BE49-F238E27FC236}">
                <a16:creationId xmlns:a16="http://schemas.microsoft.com/office/drawing/2014/main" id="{E129EFD5-A01A-4362-BE7F-E4B3A519B702}"/>
              </a:ext>
            </a:extLst>
          </p:cNvPr>
          <p:cNvSpPr txBox="1"/>
          <p:nvPr/>
        </p:nvSpPr>
        <p:spPr>
          <a:xfrm>
            <a:off x="628649" y="4705350"/>
            <a:ext cx="2855946" cy="431735"/>
          </a:xfrm>
          <a:prstGeom prst="rect">
            <a:avLst/>
          </a:prstGeom>
        </p:spPr>
        <p:txBody>
          <a:bodyPr anchor="t" anchorCtr="0">
            <a:normAutofit/>
          </a:bodyPr>
          <a:lstStyle>
            <a:defPPr>
              <a:defRPr lang="en-US"/>
            </a:defPPr>
            <a:lvl1pPr indent="0">
              <a:lnSpc>
                <a:spcPct val="90000"/>
              </a:lnSpc>
              <a:spcBef>
                <a:spcPts val="1000"/>
              </a:spcBef>
              <a:buClr>
                <a:srgbClr val="00A2EA"/>
              </a:buClr>
              <a:buSzPct val="110000"/>
              <a:buFont typeface="Wingdings" panose="05000000000000000000" pitchFamily="2" charset="2"/>
              <a:buNone/>
              <a:defRPr sz="2400" b="1">
                <a:solidFill>
                  <a:srgbClr val="3C3C3C"/>
                </a:solidFill>
                <a:latin typeface="Arial" panose="020B0604020202020204" pitchFamily="34" charset="0"/>
                <a:cs typeface="Arial" panose="020B0604020202020204" pitchFamily="34" charset="0"/>
              </a:defRPr>
            </a:lvl1pPr>
            <a:lvl2pPr indent="0">
              <a:lnSpc>
                <a:spcPct val="90000"/>
              </a:lnSpc>
              <a:spcBef>
                <a:spcPts val="500"/>
              </a:spcBef>
              <a:buClr>
                <a:srgbClr val="00A2EA"/>
              </a:buClr>
              <a:buSzPct val="110000"/>
              <a:buFont typeface="Wingdings" panose="05000000000000000000" pitchFamily="2" charset="2"/>
              <a:buNone/>
              <a:defRPr sz="2400">
                <a:solidFill>
                  <a:srgbClr val="3C3C3C"/>
                </a:solidFill>
                <a:latin typeface="Arial" panose="020B0604020202020204" pitchFamily="34" charset="0"/>
                <a:cs typeface="Arial" panose="020B0604020202020204" pitchFamily="34" charset="0"/>
              </a:defRPr>
            </a:lvl2pPr>
            <a:lvl3pPr indent="0">
              <a:lnSpc>
                <a:spcPct val="90000"/>
              </a:lnSpc>
              <a:spcBef>
                <a:spcPts val="500"/>
              </a:spcBef>
              <a:buClr>
                <a:srgbClr val="00A2EA"/>
              </a:buClr>
              <a:buSzPct val="110000"/>
              <a:buFont typeface="Wingdings" panose="05000000000000000000" pitchFamily="2" charset="2"/>
              <a:buNone/>
              <a:defRPr sz="2000">
                <a:solidFill>
                  <a:srgbClr val="3C3C3C"/>
                </a:solidFill>
                <a:latin typeface="Arial" panose="020B0604020202020204" pitchFamily="34" charset="0"/>
                <a:cs typeface="Arial" panose="020B0604020202020204" pitchFamily="34" charset="0"/>
              </a:defRPr>
            </a:lvl3pPr>
            <a:lvl4pPr indent="0">
              <a:lnSpc>
                <a:spcPct val="90000"/>
              </a:lnSpc>
              <a:spcBef>
                <a:spcPts val="500"/>
              </a:spcBef>
              <a:buClr>
                <a:srgbClr val="00A2EA"/>
              </a:buClr>
              <a:buSzPct val="110000"/>
              <a:buFont typeface="Wingdings" panose="05000000000000000000" pitchFamily="2" charset="2"/>
              <a:buNone/>
              <a:defRPr>
                <a:solidFill>
                  <a:srgbClr val="3C3C3C"/>
                </a:solidFill>
                <a:latin typeface="Arial" panose="020B0604020202020204" pitchFamily="34" charset="0"/>
                <a:cs typeface="Arial" panose="020B0604020202020204" pitchFamily="34" charset="0"/>
              </a:defRPr>
            </a:lvl4pPr>
            <a:lvl5pPr indent="0">
              <a:lnSpc>
                <a:spcPct val="90000"/>
              </a:lnSpc>
              <a:spcBef>
                <a:spcPts val="500"/>
              </a:spcBef>
              <a:buClr>
                <a:srgbClr val="00A2EA"/>
              </a:buClr>
              <a:buSzPct val="110000"/>
              <a:buFont typeface="Wingdings" panose="05000000000000000000" pitchFamily="2" charset="2"/>
              <a:buNone/>
              <a:defRPr>
                <a:solidFill>
                  <a:srgbClr val="3C3C3C"/>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Any questions?</a:t>
            </a:r>
          </a:p>
        </p:txBody>
      </p:sp>
      <p:sp>
        <p:nvSpPr>
          <p:cNvPr id="22" name="Content Placeholder 2">
            <a:extLst>
              <a:ext uri="{FF2B5EF4-FFF2-40B4-BE49-F238E27FC236}">
                <a16:creationId xmlns:a16="http://schemas.microsoft.com/office/drawing/2014/main" id="{D03C0AEB-D05A-C1ED-EF9B-4EA858FBF619}"/>
              </a:ext>
            </a:extLst>
          </p:cNvPr>
          <p:cNvSpPr txBox="1">
            <a:spLocks/>
          </p:cNvSpPr>
          <p:nvPr/>
        </p:nvSpPr>
        <p:spPr>
          <a:xfrm>
            <a:off x="628649" y="1510398"/>
            <a:ext cx="5187360" cy="2547254"/>
          </a:xfrm>
          <a:prstGeom prst="rect">
            <a:avLst/>
          </a:prstGeom>
        </p:spPr>
        <p:txBody>
          <a:bodyPr anchor="t" anchorCtr="0">
            <a:normAutofit fontScale="92500" lnSpcReduction="20000"/>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Existing technologies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Track record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Knowledge sharing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Risk awareness</a:t>
            </a:r>
          </a:p>
          <a:p>
            <a:endParaRPr lang="en-GB" sz="2400" dirty="0"/>
          </a:p>
          <a:p>
            <a:endParaRPr lang="en-GB" sz="2400" dirty="0"/>
          </a:p>
          <a:p>
            <a:endParaRPr lang="en-GB" sz="2400" dirty="0"/>
          </a:p>
          <a:p>
            <a:pPr marL="342900" indent="-342900">
              <a:buFont typeface="Arial" panose="020B0604020202020204" pitchFamily="34" charset="0"/>
              <a:buChar char="•"/>
            </a:pPr>
            <a:endParaRPr lang="en-GB" sz="2400" dirty="0"/>
          </a:p>
        </p:txBody>
      </p:sp>
      <p:grpSp>
        <p:nvGrpSpPr>
          <p:cNvPr id="5" name="Group 4">
            <a:extLst>
              <a:ext uri="{FF2B5EF4-FFF2-40B4-BE49-F238E27FC236}">
                <a16:creationId xmlns:a16="http://schemas.microsoft.com/office/drawing/2014/main" id="{139941A3-534B-C44A-94F0-95B459272178}"/>
              </a:ext>
            </a:extLst>
          </p:cNvPr>
          <p:cNvGrpSpPr>
            <a:grpSpLocks noChangeAspect="1"/>
          </p:cNvGrpSpPr>
          <p:nvPr/>
        </p:nvGrpSpPr>
        <p:grpSpPr>
          <a:xfrm>
            <a:off x="7839678" y="905215"/>
            <a:ext cx="4357769" cy="5590066"/>
            <a:chOff x="4606448" y="-1"/>
            <a:chExt cx="5060319" cy="6491285"/>
          </a:xfrm>
        </p:grpSpPr>
        <p:pic>
          <p:nvPicPr>
            <p:cNvPr id="2" name="Picture 1">
              <a:extLst>
                <a:ext uri="{FF2B5EF4-FFF2-40B4-BE49-F238E27FC236}">
                  <a16:creationId xmlns:a16="http://schemas.microsoft.com/office/drawing/2014/main" id="{0722123F-5CE9-E6C3-82E1-9CC4F445DD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06448" y="-1"/>
              <a:ext cx="2523498" cy="6491285"/>
            </a:xfrm>
            <a:prstGeom prst="roundRect">
              <a:avLst/>
            </a:prstGeom>
          </p:spPr>
        </p:pic>
        <p:pic>
          <p:nvPicPr>
            <p:cNvPr id="4" name="Picture 3">
              <a:extLst>
                <a:ext uri="{FF2B5EF4-FFF2-40B4-BE49-F238E27FC236}">
                  <a16:creationId xmlns:a16="http://schemas.microsoft.com/office/drawing/2014/main" id="{6C87474A-E869-0D56-814D-BC71CA10D7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09431" y="-1"/>
              <a:ext cx="2557336" cy="6491285"/>
            </a:xfrm>
            <a:prstGeom prst="roundRect">
              <a:avLst/>
            </a:prstGeom>
          </p:spPr>
        </p:pic>
      </p:grpSp>
      <p:pic>
        <p:nvPicPr>
          <p:cNvPr id="7" name="Picture 6" descr="Close-up of pipes in a factory&#10;&#10;Description automatically generated">
            <a:extLst>
              <a:ext uri="{FF2B5EF4-FFF2-40B4-BE49-F238E27FC236}">
                <a16:creationId xmlns:a16="http://schemas.microsoft.com/office/drawing/2014/main" id="{270AD71C-D7C3-0E1F-0528-ECD6DE6E3B5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72953" y="853975"/>
            <a:ext cx="2173148" cy="5643182"/>
          </a:xfrm>
          <a:prstGeom prst="roundRect">
            <a:avLst/>
          </a:prstGeom>
        </p:spPr>
      </p:pic>
    </p:spTree>
    <p:extLst>
      <p:ext uri="{BB962C8B-B14F-4D97-AF65-F5344CB8AC3E}">
        <p14:creationId xmlns:p14="http://schemas.microsoft.com/office/powerpoint/2010/main" val="26606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692A431-9DC4-2CF8-BBC9-F4F315C95CD4}"/>
              </a:ext>
            </a:extLst>
          </p:cNvPr>
          <p:cNvSpPr txBox="1">
            <a:spLocks/>
          </p:cNvSpPr>
          <p:nvPr/>
        </p:nvSpPr>
        <p:spPr>
          <a:xfrm>
            <a:off x="5142034" y="2244044"/>
            <a:ext cx="5187360" cy="4613956"/>
          </a:xfrm>
          <a:prstGeom prst="rect">
            <a:avLst/>
          </a:prstGeom>
        </p:spPr>
        <p:txBody>
          <a:bodyPr anchor="t" anchorCtr="0">
            <a:normAutofit/>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b="1" dirty="0">
              <a:solidFill>
                <a:schemeClr val="bg1"/>
              </a:solidFill>
            </a:endParaRPr>
          </a:p>
          <a:p>
            <a:endParaRPr lang="en-GB" sz="2400" dirty="0">
              <a:solidFill>
                <a:schemeClr val="bg1"/>
              </a:solidFill>
            </a:endParaRPr>
          </a:p>
          <a:p>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p:txBody>
      </p:sp>
      <p:sp>
        <p:nvSpPr>
          <p:cNvPr id="6" name="TextBox 5">
            <a:extLst>
              <a:ext uri="{FF2B5EF4-FFF2-40B4-BE49-F238E27FC236}">
                <a16:creationId xmlns:a16="http://schemas.microsoft.com/office/drawing/2014/main" id="{D7BCF904-26C3-96E6-3444-B17F2C4FC93B}"/>
              </a:ext>
            </a:extLst>
          </p:cNvPr>
          <p:cNvSpPr txBox="1"/>
          <p:nvPr/>
        </p:nvSpPr>
        <p:spPr>
          <a:xfrm>
            <a:off x="5876926" y="1501250"/>
            <a:ext cx="5632836" cy="1446550"/>
          </a:xfrm>
          <a:prstGeom prst="rect">
            <a:avLst/>
          </a:prstGeom>
          <a:noFill/>
        </p:spPr>
        <p:txBody>
          <a:bodyPr wrap="square">
            <a:spAutoFit/>
          </a:bodyPr>
          <a:lstStyle/>
          <a:p>
            <a:r>
              <a:rPr lang="fr-FR" sz="2000" b="1" dirty="0">
                <a:solidFill>
                  <a:schemeClr val="bg1"/>
                </a:solidFill>
                <a:effectLst/>
                <a:latin typeface="Arial" panose="020B0604020202020204" pitchFamily="34" charset="0"/>
                <a:ea typeface="Calibri" panose="020F0502020204030204" pitchFamily="34" charset="0"/>
              </a:rPr>
              <a:t>Louis Daspre </a:t>
            </a:r>
            <a:r>
              <a:rPr lang="fr-FR" sz="1400" dirty="0" err="1">
                <a:solidFill>
                  <a:schemeClr val="bg1"/>
                </a:solidFill>
                <a:latin typeface="Arial" panose="020B0604020202020204" pitchFamily="34" charset="0"/>
                <a:ea typeface="Calibri" panose="020F0502020204030204" pitchFamily="34" charset="0"/>
              </a:rPr>
              <a:t>MEng</a:t>
            </a:r>
            <a:r>
              <a:rPr lang="fr-FR" sz="1400" dirty="0">
                <a:solidFill>
                  <a:schemeClr val="bg1"/>
                </a:solidFill>
                <a:latin typeface="Arial" panose="020B0604020202020204" pitchFamily="34" charset="0"/>
                <a:ea typeface="Calibri" panose="020F0502020204030204" pitchFamily="34" charset="0"/>
              </a:rPr>
              <a:t> </a:t>
            </a:r>
            <a:r>
              <a:rPr lang="fr-FR" sz="1400" dirty="0" err="1">
                <a:solidFill>
                  <a:schemeClr val="bg1"/>
                </a:solidFill>
                <a:latin typeface="Arial" panose="020B0604020202020204" pitchFamily="34" charset="0"/>
                <a:ea typeface="Calibri" panose="020F0502020204030204" pitchFamily="34" charset="0"/>
              </a:rPr>
              <a:t>CEng</a:t>
            </a:r>
            <a:r>
              <a:rPr lang="fr-FR" sz="1400" dirty="0">
                <a:solidFill>
                  <a:schemeClr val="bg1"/>
                </a:solidFill>
                <a:latin typeface="Arial" panose="020B0604020202020204" pitchFamily="34" charset="0"/>
                <a:ea typeface="Calibri" panose="020F0502020204030204" pitchFamily="34" charset="0"/>
              </a:rPr>
              <a:t> </a:t>
            </a:r>
            <a:r>
              <a:rPr lang="fr-FR" sz="1400" dirty="0" err="1">
                <a:solidFill>
                  <a:schemeClr val="bg1"/>
                </a:solidFill>
                <a:latin typeface="Arial" panose="020B0604020202020204" pitchFamily="34" charset="0"/>
                <a:ea typeface="Calibri" panose="020F0502020204030204" pitchFamily="34" charset="0"/>
              </a:rPr>
              <a:t>MIChemE</a:t>
            </a:r>
            <a:r>
              <a:rPr lang="fr-FR" sz="1400" dirty="0">
                <a:solidFill>
                  <a:schemeClr val="bg1"/>
                </a:solidFill>
                <a:latin typeface="Arial" panose="020B0604020202020204" pitchFamily="34" charset="0"/>
                <a:ea typeface="Calibri" panose="020F0502020204030204" pitchFamily="34" charset="0"/>
              </a:rPr>
              <a:t> </a:t>
            </a:r>
            <a:r>
              <a:rPr lang="fr-FR" sz="1400" dirty="0" err="1">
                <a:solidFill>
                  <a:schemeClr val="bg1"/>
                </a:solidFill>
                <a:latin typeface="Arial" panose="020B0604020202020204" pitchFamily="34" charset="0"/>
                <a:ea typeface="Calibri" panose="020F0502020204030204" pitchFamily="34" charset="0"/>
              </a:rPr>
              <a:t>Cert.CII</a:t>
            </a:r>
            <a:r>
              <a:rPr lang="fr-FR" sz="1400" dirty="0">
                <a:solidFill>
                  <a:schemeClr val="bg1"/>
                </a:solidFill>
                <a:latin typeface="Arial" panose="020B0604020202020204" pitchFamily="34" charset="0"/>
                <a:ea typeface="Calibri" panose="020F0502020204030204" pitchFamily="34" charset="0"/>
              </a:rPr>
              <a:t> </a:t>
            </a:r>
            <a:r>
              <a:rPr lang="fr-FR" sz="1400" dirty="0" err="1">
                <a:solidFill>
                  <a:schemeClr val="bg1"/>
                </a:solidFill>
                <a:latin typeface="Arial" panose="020B0604020202020204" pitchFamily="34" charset="0"/>
                <a:ea typeface="Calibri" panose="020F0502020204030204" pitchFamily="34" charset="0"/>
              </a:rPr>
              <a:t>Cert.CILA</a:t>
            </a:r>
            <a:endParaRPr lang="en-GB" sz="2000" dirty="0">
              <a:solidFill>
                <a:schemeClr val="bg1"/>
              </a:solidFill>
              <a:effectLst/>
              <a:latin typeface="Calibri" panose="020F0502020204030204" pitchFamily="34" charset="0"/>
              <a:ea typeface="Calibri" panose="020F0502020204030204" pitchFamily="34" charset="0"/>
            </a:endParaRPr>
          </a:p>
          <a:p>
            <a:r>
              <a:rPr lang="fr-FR" sz="2000" b="1" dirty="0">
                <a:solidFill>
                  <a:schemeClr val="bg1"/>
                </a:solidFill>
                <a:effectLst/>
                <a:latin typeface="Arial" panose="020B0604020202020204" pitchFamily="34" charset="0"/>
                <a:ea typeface="Calibri" panose="020F0502020204030204" pitchFamily="34" charset="0"/>
              </a:rPr>
              <a:t>Senior </a:t>
            </a:r>
            <a:r>
              <a:rPr lang="fr-FR" sz="2000" b="1" dirty="0" err="1">
                <a:solidFill>
                  <a:schemeClr val="bg1"/>
                </a:solidFill>
                <a:effectLst/>
                <a:latin typeface="Arial" panose="020B0604020202020204" pitchFamily="34" charset="0"/>
                <a:ea typeface="Calibri" panose="020F0502020204030204" pitchFamily="34" charset="0"/>
              </a:rPr>
              <a:t>Adjuster</a:t>
            </a:r>
            <a:endParaRPr lang="fr-FR" sz="2000" b="1" dirty="0">
              <a:solidFill>
                <a:schemeClr val="bg1"/>
              </a:solidFill>
              <a:latin typeface="Arial" panose="020B0604020202020204" pitchFamily="34" charset="0"/>
              <a:ea typeface="Calibri" panose="020F0502020204030204" pitchFamily="34" charset="0"/>
            </a:endParaRPr>
          </a:p>
          <a:p>
            <a:r>
              <a:rPr lang="fr-FR" sz="2000" b="1" dirty="0" err="1">
                <a:solidFill>
                  <a:schemeClr val="bg1"/>
                </a:solidFill>
                <a:effectLst/>
                <a:latin typeface="Arial" panose="020B0604020202020204" pitchFamily="34" charset="0"/>
                <a:ea typeface="Calibri" panose="020F0502020204030204" pitchFamily="34" charset="0"/>
              </a:rPr>
              <a:t>Dubai</a:t>
            </a:r>
            <a:r>
              <a:rPr lang="fr-FR" sz="2000" b="1" dirty="0">
                <a:solidFill>
                  <a:schemeClr val="bg1"/>
                </a:solidFill>
                <a:effectLst/>
                <a:latin typeface="Arial" panose="020B0604020202020204" pitchFamily="34" charset="0"/>
                <a:ea typeface="Calibri" panose="020F0502020204030204" pitchFamily="34" charset="0"/>
              </a:rPr>
              <a:t> </a:t>
            </a:r>
            <a:endParaRPr lang="en-GB" sz="2000" dirty="0">
              <a:solidFill>
                <a:schemeClr val="bg1"/>
              </a:solidFill>
              <a:effectLst/>
              <a:latin typeface="Calibri" panose="020F0502020204030204" pitchFamily="34" charset="0"/>
              <a:ea typeface="Calibri" panose="020F0502020204030204" pitchFamily="34" charset="0"/>
            </a:endParaRPr>
          </a:p>
          <a:p>
            <a:endParaRPr lang="fr-FR" sz="1400" b="1" dirty="0">
              <a:solidFill>
                <a:schemeClr val="bg1"/>
              </a:solidFill>
              <a:effectLst/>
              <a:latin typeface="Arial" panose="020B0604020202020204" pitchFamily="34" charset="0"/>
              <a:ea typeface="Calibri" panose="020F0502020204030204" pitchFamily="34" charset="0"/>
            </a:endParaRPr>
          </a:p>
          <a:p>
            <a:r>
              <a:rPr lang="fr-FR" sz="1400" b="1" dirty="0">
                <a:solidFill>
                  <a:schemeClr val="bg1"/>
                </a:solidFill>
                <a:effectLst/>
                <a:latin typeface="Arial" panose="020B0604020202020204" pitchFamily="34" charset="0"/>
                <a:ea typeface="Calibri" panose="020F0502020204030204" pitchFamily="34" charset="0"/>
              </a:rPr>
              <a:t>Email: </a:t>
            </a:r>
            <a:r>
              <a:rPr lang="fr-FR" sz="1400" b="1" u="sng" dirty="0">
                <a:solidFill>
                  <a:schemeClr val="bg1"/>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LouisFlorent.Daspre@CharlesTaylor.com</a:t>
            </a:r>
            <a:endParaRPr lang="en-GB" sz="2000" dirty="0">
              <a:solidFill>
                <a:schemeClr val="bg1"/>
              </a:solidFill>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FF3D13C4-21A9-75B1-E567-C078C7927082}"/>
              </a:ext>
            </a:extLst>
          </p:cNvPr>
          <p:cNvSpPr txBox="1"/>
          <p:nvPr/>
        </p:nvSpPr>
        <p:spPr>
          <a:xfrm>
            <a:off x="5880589" y="3360398"/>
            <a:ext cx="5169877" cy="1538883"/>
          </a:xfrm>
          <a:prstGeom prst="rect">
            <a:avLst/>
          </a:prstGeom>
          <a:noFill/>
        </p:spPr>
        <p:txBody>
          <a:bodyPr wrap="square">
            <a:spAutoFit/>
          </a:bodyPr>
          <a:lstStyle/>
          <a:p>
            <a:r>
              <a:rPr lang="fr-FR" sz="2000" b="1" dirty="0">
                <a:solidFill>
                  <a:schemeClr val="bg1"/>
                </a:solidFill>
                <a:effectLst/>
                <a:latin typeface="Arial" panose="020B0604020202020204" pitchFamily="34" charset="0"/>
                <a:ea typeface="Calibri" panose="020F0502020204030204" pitchFamily="34" charset="0"/>
              </a:rPr>
              <a:t>Joe Brennan </a:t>
            </a:r>
            <a:r>
              <a:rPr lang="fr-FR" sz="1400" dirty="0" err="1">
                <a:solidFill>
                  <a:schemeClr val="bg1"/>
                </a:solidFill>
                <a:effectLst/>
                <a:latin typeface="Arial" panose="020B0604020202020204" pitchFamily="34" charset="0"/>
                <a:ea typeface="Calibri" panose="020F0502020204030204" pitchFamily="34" charset="0"/>
              </a:rPr>
              <a:t>MEng</a:t>
            </a:r>
            <a:r>
              <a:rPr lang="fr-FR" sz="1400" dirty="0">
                <a:solidFill>
                  <a:schemeClr val="bg1"/>
                </a:solidFill>
                <a:effectLst/>
                <a:latin typeface="Arial" panose="020B0604020202020204" pitchFamily="34" charset="0"/>
                <a:ea typeface="Calibri" panose="020F0502020204030204" pitchFamily="34" charset="0"/>
              </a:rPr>
              <a:t> </a:t>
            </a:r>
            <a:r>
              <a:rPr lang="fr-FR" sz="1400" dirty="0" err="1">
                <a:solidFill>
                  <a:schemeClr val="bg1"/>
                </a:solidFill>
                <a:effectLst/>
                <a:latin typeface="Arial" panose="020B0604020202020204" pitchFamily="34" charset="0"/>
                <a:ea typeface="Calibri" panose="020F0502020204030204" pitchFamily="34" charset="0"/>
              </a:rPr>
              <a:t>CEng</a:t>
            </a:r>
            <a:r>
              <a:rPr lang="fr-FR" sz="1400" dirty="0">
                <a:solidFill>
                  <a:schemeClr val="bg1"/>
                </a:solidFill>
                <a:effectLst/>
                <a:latin typeface="Arial" panose="020B0604020202020204" pitchFamily="34" charset="0"/>
                <a:ea typeface="Calibri" panose="020F0502020204030204" pitchFamily="34" charset="0"/>
              </a:rPr>
              <a:t> MICE MEI </a:t>
            </a:r>
            <a:r>
              <a:rPr lang="fr-FR" sz="1400" dirty="0" err="1">
                <a:solidFill>
                  <a:schemeClr val="bg1"/>
                </a:solidFill>
                <a:effectLst/>
                <a:latin typeface="Arial" panose="020B0604020202020204" pitchFamily="34" charset="0"/>
                <a:ea typeface="Calibri" panose="020F0502020204030204" pitchFamily="34" charset="0"/>
              </a:rPr>
              <a:t>Cert.CII</a:t>
            </a:r>
            <a:r>
              <a:rPr lang="fr-FR" sz="1400" dirty="0">
                <a:solidFill>
                  <a:schemeClr val="bg1"/>
                </a:solidFill>
                <a:effectLst/>
                <a:latin typeface="Arial" panose="020B0604020202020204" pitchFamily="34" charset="0"/>
                <a:ea typeface="Calibri" panose="020F0502020204030204" pitchFamily="34" charset="0"/>
              </a:rPr>
              <a:t> </a:t>
            </a:r>
            <a:r>
              <a:rPr lang="fr-FR" sz="1400" dirty="0" err="1">
                <a:solidFill>
                  <a:schemeClr val="bg1"/>
                </a:solidFill>
                <a:effectLst/>
                <a:latin typeface="Arial" panose="020B0604020202020204" pitchFamily="34" charset="0"/>
                <a:ea typeface="Calibri" panose="020F0502020204030204" pitchFamily="34" charset="0"/>
              </a:rPr>
              <a:t>Cert.CILA</a:t>
            </a:r>
            <a:endParaRPr lang="en-GB" sz="1400" dirty="0">
              <a:solidFill>
                <a:schemeClr val="bg1"/>
              </a:solidFill>
              <a:effectLst/>
              <a:latin typeface="Calibri" panose="020F0502020204030204" pitchFamily="34" charset="0"/>
              <a:ea typeface="Calibri" panose="020F0502020204030204" pitchFamily="34" charset="0"/>
            </a:endParaRPr>
          </a:p>
          <a:p>
            <a:r>
              <a:rPr lang="fr-FR" sz="2000" b="1" dirty="0">
                <a:solidFill>
                  <a:schemeClr val="bg1"/>
                </a:solidFill>
                <a:effectLst/>
                <a:latin typeface="Arial" panose="020B0604020202020204" pitchFamily="34" charset="0"/>
                <a:ea typeface="Calibri" panose="020F0502020204030204" pitchFamily="34" charset="0"/>
              </a:rPr>
              <a:t>Senior Engineering </a:t>
            </a:r>
            <a:r>
              <a:rPr lang="fr-FR" sz="2000" b="1" dirty="0" err="1">
                <a:solidFill>
                  <a:schemeClr val="bg1"/>
                </a:solidFill>
                <a:effectLst/>
                <a:latin typeface="Arial" panose="020B0604020202020204" pitchFamily="34" charset="0"/>
                <a:ea typeface="Calibri" panose="020F0502020204030204" pitchFamily="34" charset="0"/>
              </a:rPr>
              <a:t>Adjuster</a:t>
            </a:r>
            <a:endParaRPr lang="fr-FR" sz="2000" b="1" dirty="0">
              <a:solidFill>
                <a:schemeClr val="bg1"/>
              </a:solidFill>
              <a:latin typeface="Arial" panose="020B0604020202020204" pitchFamily="34" charset="0"/>
              <a:ea typeface="Calibri" panose="020F0502020204030204" pitchFamily="34" charset="0"/>
            </a:endParaRPr>
          </a:p>
          <a:p>
            <a:r>
              <a:rPr lang="fr-FR" sz="2000" b="1" dirty="0">
                <a:solidFill>
                  <a:schemeClr val="bg1"/>
                </a:solidFill>
                <a:effectLst/>
                <a:latin typeface="Arial" panose="020B0604020202020204" pitchFamily="34" charset="0"/>
                <a:ea typeface="Calibri" panose="020F0502020204030204" pitchFamily="34" charset="0"/>
              </a:rPr>
              <a:t>London </a:t>
            </a:r>
          </a:p>
          <a:p>
            <a:endParaRPr lang="en-GB" sz="2000" dirty="0">
              <a:solidFill>
                <a:schemeClr val="bg1"/>
              </a:solidFill>
              <a:effectLst/>
              <a:latin typeface="Calibri" panose="020F0502020204030204" pitchFamily="34" charset="0"/>
              <a:ea typeface="Calibri" panose="020F0502020204030204" pitchFamily="34" charset="0"/>
            </a:endParaRPr>
          </a:p>
          <a:p>
            <a:r>
              <a:rPr lang="fr-FR" sz="1400" b="1" dirty="0">
                <a:solidFill>
                  <a:schemeClr val="bg1"/>
                </a:solidFill>
                <a:effectLst/>
                <a:latin typeface="Arial" panose="020B0604020202020204" pitchFamily="34" charset="0"/>
                <a:ea typeface="Calibri" panose="020F0502020204030204" pitchFamily="34" charset="0"/>
              </a:rPr>
              <a:t>Email: </a:t>
            </a:r>
            <a:r>
              <a:rPr lang="fr-FR" sz="1400" b="1" u="sng" dirty="0">
                <a:solidFill>
                  <a:schemeClr val="bg1"/>
                </a:solidFill>
                <a:latin typeface="Arial" panose="020B0604020202020204" pitchFamily="34" charset="0"/>
              </a:rPr>
              <a:t>Joe.Brennan</a:t>
            </a:r>
            <a:r>
              <a:rPr lang="fr-FR" sz="1400" b="1" u="sng"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@CharlesTaylor.com</a:t>
            </a:r>
            <a:endParaRPr lang="en-GB" sz="1400" b="1" u="sng" dirty="0">
              <a:solidFill>
                <a:schemeClr val="bg1"/>
              </a:solidFill>
              <a:latin typeface="Arial" panose="020B0604020202020204" pitchFamily="34" charset="0"/>
            </a:endParaRPr>
          </a:p>
        </p:txBody>
      </p:sp>
      <p:pic>
        <p:nvPicPr>
          <p:cNvPr id="7" name="Picture 6" descr="A person in a suit and tie&#10;&#10;Description automatically generated">
            <a:extLst>
              <a:ext uri="{FF2B5EF4-FFF2-40B4-BE49-F238E27FC236}">
                <a16:creationId xmlns:a16="http://schemas.microsoft.com/office/drawing/2014/main" id="{37A494C1-4EEC-7468-7AB5-52086F86F715}"/>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4129712" y="1401680"/>
            <a:ext cx="1171439" cy="1538883"/>
          </a:xfrm>
          <a:prstGeom prst="roundRect">
            <a:avLst/>
          </a:prstGeom>
        </p:spPr>
      </p:pic>
      <p:pic>
        <p:nvPicPr>
          <p:cNvPr id="12" name="Picture 11">
            <a:extLst>
              <a:ext uri="{FF2B5EF4-FFF2-40B4-BE49-F238E27FC236}">
                <a16:creationId xmlns:a16="http://schemas.microsoft.com/office/drawing/2014/main" id="{6541E07C-A705-BAD8-147C-F10E66FBC97B}"/>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l="29216" t="9597" r="32922" b="28077"/>
          <a:stretch/>
        </p:blipFill>
        <p:spPr bwMode="auto">
          <a:xfrm>
            <a:off x="4129711" y="3360397"/>
            <a:ext cx="1171439" cy="1538883"/>
          </a:xfrm>
          <a:prstGeom prst="roundRect">
            <a:avLst/>
          </a:prstGeom>
          <a:noFill/>
          <a:ln>
            <a:noFill/>
          </a:ln>
        </p:spPr>
      </p:pic>
    </p:spTree>
    <p:extLst>
      <p:ext uri="{BB962C8B-B14F-4D97-AF65-F5344CB8AC3E}">
        <p14:creationId xmlns:p14="http://schemas.microsoft.com/office/powerpoint/2010/main" val="1937378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0AF1-10D4-F305-9953-00214B404E12}"/>
              </a:ext>
            </a:extLst>
          </p:cNvPr>
          <p:cNvSpPr>
            <a:spLocks noGrp="1"/>
          </p:cNvSpPr>
          <p:nvPr>
            <p:ph type="title"/>
          </p:nvPr>
        </p:nvSpPr>
        <p:spPr/>
        <p:txBody>
          <a:bodyPr/>
          <a:lstStyle/>
          <a:p>
            <a:r>
              <a:rPr lang="en-GB" dirty="0"/>
              <a:t>Financial Drivers of CCUS</a:t>
            </a:r>
          </a:p>
        </p:txBody>
      </p:sp>
      <p:sp>
        <p:nvSpPr>
          <p:cNvPr id="3" name="Slide Number Placeholder 2">
            <a:extLst>
              <a:ext uri="{FF2B5EF4-FFF2-40B4-BE49-F238E27FC236}">
                <a16:creationId xmlns:a16="http://schemas.microsoft.com/office/drawing/2014/main" id="{19ED929B-D744-5D32-210B-F7DB4BDEC001}"/>
              </a:ext>
            </a:extLst>
          </p:cNvPr>
          <p:cNvSpPr>
            <a:spLocks noGrp="1"/>
          </p:cNvSpPr>
          <p:nvPr>
            <p:ph type="sldNum" sz="quarter" idx="11"/>
          </p:nvPr>
        </p:nvSpPr>
        <p:spPr/>
        <p:txBody>
          <a:bodyPr/>
          <a:lstStyle/>
          <a:p>
            <a:fld id="{901FD323-597B-499B-82A7-61128B369A77}" type="slidenum">
              <a:rPr lang="en-GB" smtClean="0"/>
              <a:pPr/>
              <a:t>4</a:t>
            </a:fld>
            <a:endParaRPr lang="en-GB"/>
          </a:p>
        </p:txBody>
      </p:sp>
      <p:pic>
        <p:nvPicPr>
          <p:cNvPr id="4" name="Picture 3">
            <a:extLst>
              <a:ext uri="{FF2B5EF4-FFF2-40B4-BE49-F238E27FC236}">
                <a16:creationId xmlns:a16="http://schemas.microsoft.com/office/drawing/2014/main" id="{EC66A2C8-9DF8-3948-1CF8-22766B5D18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4990" y="893492"/>
            <a:ext cx="7842432" cy="5165785"/>
          </a:xfrm>
          <a:prstGeom prst="rect">
            <a:avLst/>
          </a:prstGeom>
        </p:spPr>
      </p:pic>
      <p:sp>
        <p:nvSpPr>
          <p:cNvPr id="5" name="Content Placeholder 2">
            <a:extLst>
              <a:ext uri="{FF2B5EF4-FFF2-40B4-BE49-F238E27FC236}">
                <a16:creationId xmlns:a16="http://schemas.microsoft.com/office/drawing/2014/main" id="{21EE707F-5288-A771-7222-1F046E1F1797}"/>
              </a:ext>
            </a:extLst>
          </p:cNvPr>
          <p:cNvSpPr txBox="1">
            <a:spLocks/>
          </p:cNvSpPr>
          <p:nvPr/>
        </p:nvSpPr>
        <p:spPr>
          <a:xfrm>
            <a:off x="374574" y="1167788"/>
            <a:ext cx="3646584" cy="525865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a:t>Cost to remove n</a:t>
            </a:r>
            <a:r>
              <a:rPr lang="en-GB" sz="1600" baseline="30000"/>
              <a:t>th</a:t>
            </a:r>
            <a:r>
              <a:rPr lang="en-GB" sz="1600" dirty="0"/>
              <a:t> ton of carbon dioxide increases exponentially. </a:t>
            </a:r>
          </a:p>
          <a:p>
            <a:r>
              <a:rPr lang="en-GB" sz="1600" dirty="0"/>
              <a:t>CCUS has its role to play within overall strategy of Net Zero</a:t>
            </a:r>
          </a:p>
          <a:p>
            <a:r>
              <a:rPr lang="en-GB" sz="1600" dirty="0">
                <a:hlinkClick r:id="rId4"/>
              </a:rPr>
              <a:t>https://www.goldmansachs.com/intelligence/pages/gs-research/carbonomics-10-key-themes-from-the-inaugural-conference-f/report.pdf</a:t>
            </a:r>
            <a:endParaRPr lang="en-GB" sz="1600" dirty="0"/>
          </a:p>
          <a:p>
            <a:endParaRPr lang="en-GB" sz="1600" dirty="0"/>
          </a:p>
          <a:p>
            <a:endParaRPr lang="en-GB" sz="1600" dirty="0"/>
          </a:p>
        </p:txBody>
      </p:sp>
    </p:spTree>
    <p:extLst>
      <p:ext uri="{BB962C8B-B14F-4D97-AF65-F5344CB8AC3E}">
        <p14:creationId xmlns:p14="http://schemas.microsoft.com/office/powerpoint/2010/main" val="310375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3D5D-E9CA-41D9-BC49-F1C26CB1D5CC}"/>
              </a:ext>
            </a:extLst>
          </p:cNvPr>
          <p:cNvSpPr>
            <a:spLocks noGrp="1"/>
          </p:cNvSpPr>
          <p:nvPr>
            <p:ph type="title"/>
          </p:nvPr>
        </p:nvSpPr>
        <p:spPr/>
        <p:txBody>
          <a:bodyPr/>
          <a:lstStyle/>
          <a:p>
            <a:r>
              <a:rPr lang="en-GB" dirty="0"/>
              <a:t>Financial Drivers of CCUS</a:t>
            </a:r>
          </a:p>
        </p:txBody>
      </p:sp>
      <p:sp>
        <p:nvSpPr>
          <p:cNvPr id="3" name="Slide Number Placeholder 2">
            <a:extLst>
              <a:ext uri="{FF2B5EF4-FFF2-40B4-BE49-F238E27FC236}">
                <a16:creationId xmlns:a16="http://schemas.microsoft.com/office/drawing/2014/main" id="{C75796C5-EEE2-7D46-D82B-309B18A6008A}"/>
              </a:ext>
            </a:extLst>
          </p:cNvPr>
          <p:cNvSpPr>
            <a:spLocks noGrp="1"/>
          </p:cNvSpPr>
          <p:nvPr>
            <p:ph type="sldNum" sz="quarter" idx="11"/>
          </p:nvPr>
        </p:nvSpPr>
        <p:spPr/>
        <p:txBody>
          <a:bodyPr/>
          <a:lstStyle/>
          <a:p>
            <a:fld id="{901FD323-597B-499B-82A7-61128B369A77}" type="slidenum">
              <a:rPr lang="en-GB" smtClean="0"/>
              <a:pPr/>
              <a:t>5</a:t>
            </a:fld>
            <a:endParaRPr lang="en-GB"/>
          </a:p>
        </p:txBody>
      </p:sp>
      <p:pic>
        <p:nvPicPr>
          <p:cNvPr id="4" name="Picture 3">
            <a:extLst>
              <a:ext uri="{FF2B5EF4-FFF2-40B4-BE49-F238E27FC236}">
                <a16:creationId xmlns:a16="http://schemas.microsoft.com/office/drawing/2014/main" id="{7F8C5BAD-F75E-0860-52F0-B90D364C96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24548" y="893492"/>
            <a:ext cx="8508093" cy="5485274"/>
          </a:xfrm>
          <a:prstGeom prst="rect">
            <a:avLst/>
          </a:prstGeom>
        </p:spPr>
      </p:pic>
      <p:sp>
        <p:nvSpPr>
          <p:cNvPr id="5" name="Content Placeholder 2">
            <a:extLst>
              <a:ext uri="{FF2B5EF4-FFF2-40B4-BE49-F238E27FC236}">
                <a16:creationId xmlns:a16="http://schemas.microsoft.com/office/drawing/2014/main" id="{11A61AA2-4766-89A3-399B-2739BF43B674}"/>
              </a:ext>
            </a:extLst>
          </p:cNvPr>
          <p:cNvSpPr txBox="1">
            <a:spLocks/>
          </p:cNvSpPr>
          <p:nvPr/>
        </p:nvSpPr>
        <p:spPr>
          <a:xfrm>
            <a:off x="59358" y="1449623"/>
            <a:ext cx="3277603" cy="4829992"/>
          </a:xfrm>
          <a:prstGeom prst="rect">
            <a:avLst/>
          </a:prstGeom>
        </p:spPr>
        <p:txBody>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600" dirty="0"/>
              <a:t>Green Energy sources arriving at a financially competitive rate around the world</a:t>
            </a:r>
            <a:endParaRPr lang="en-GB" sz="1600"/>
          </a:p>
          <a:p>
            <a:endParaRPr lang="en-GB" sz="1600"/>
          </a:p>
          <a:p>
            <a:pPr marL="285750" indent="-285750">
              <a:buFont typeface="Arial" panose="020B0604020202020204" pitchFamily="34" charset="0"/>
              <a:buChar char="•"/>
            </a:pPr>
            <a:r>
              <a:rPr lang="en-GB" sz="1600" dirty="0"/>
              <a:t>Large upfront capital requirements mean fossil fuels still financially relevant at this time</a:t>
            </a:r>
            <a:endParaRPr lang="en-GB" sz="1600"/>
          </a:p>
        </p:txBody>
      </p:sp>
    </p:spTree>
    <p:extLst>
      <p:ext uri="{BB962C8B-B14F-4D97-AF65-F5344CB8AC3E}">
        <p14:creationId xmlns:p14="http://schemas.microsoft.com/office/powerpoint/2010/main" val="124701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F67FF-E926-C377-9C1A-F985F3F62D3F}"/>
              </a:ext>
            </a:extLst>
          </p:cNvPr>
          <p:cNvSpPr>
            <a:spLocks noGrp="1"/>
          </p:cNvSpPr>
          <p:nvPr>
            <p:ph type="title"/>
          </p:nvPr>
        </p:nvSpPr>
        <p:spPr>
          <a:xfrm>
            <a:off x="457201" y="290491"/>
            <a:ext cx="7629180" cy="603001"/>
          </a:xfrm>
        </p:spPr>
        <p:txBody>
          <a:bodyPr/>
          <a:lstStyle/>
          <a:p>
            <a:r>
              <a:rPr lang="en-GB" dirty="0"/>
              <a:t>Operational and Planned Projects</a:t>
            </a:r>
          </a:p>
        </p:txBody>
      </p:sp>
      <p:sp>
        <p:nvSpPr>
          <p:cNvPr id="3" name="Slide Number Placeholder 2">
            <a:extLst>
              <a:ext uri="{FF2B5EF4-FFF2-40B4-BE49-F238E27FC236}">
                <a16:creationId xmlns:a16="http://schemas.microsoft.com/office/drawing/2014/main" id="{A68BFE5D-8672-7F3C-D6C1-02B7E18C2D82}"/>
              </a:ext>
            </a:extLst>
          </p:cNvPr>
          <p:cNvSpPr>
            <a:spLocks noGrp="1"/>
          </p:cNvSpPr>
          <p:nvPr>
            <p:ph type="sldNum" sz="quarter" idx="11"/>
          </p:nvPr>
        </p:nvSpPr>
        <p:spPr/>
        <p:txBody>
          <a:bodyPr/>
          <a:lstStyle/>
          <a:p>
            <a:fld id="{901FD323-597B-499B-82A7-61128B369A77}" type="slidenum">
              <a:rPr lang="en-GB" smtClean="0"/>
              <a:pPr/>
              <a:t>6</a:t>
            </a:fld>
            <a:endParaRPr lang="en-GB"/>
          </a:p>
        </p:txBody>
      </p:sp>
      <p:sp>
        <p:nvSpPr>
          <p:cNvPr id="6" name="TextBox 5">
            <a:extLst>
              <a:ext uri="{FF2B5EF4-FFF2-40B4-BE49-F238E27FC236}">
                <a16:creationId xmlns:a16="http://schemas.microsoft.com/office/drawing/2014/main" id="{4251FB6D-0F53-3A59-45CB-32B0514E4640}"/>
              </a:ext>
            </a:extLst>
          </p:cNvPr>
          <p:cNvSpPr txBox="1"/>
          <p:nvPr/>
        </p:nvSpPr>
        <p:spPr>
          <a:xfrm>
            <a:off x="8082708" y="5691560"/>
            <a:ext cx="4109292" cy="646331"/>
          </a:xfrm>
          <a:prstGeom prst="rect">
            <a:avLst/>
          </a:prstGeom>
          <a:noFill/>
        </p:spPr>
        <p:txBody>
          <a:bodyPr wrap="square">
            <a:spAutoFit/>
          </a:bodyPr>
          <a:lstStyle/>
          <a:p>
            <a:r>
              <a:rPr lang="en-GB" sz="1200" dirty="0"/>
              <a:t>IEA (2023), CCUS Projects Explorer, IEA, Paris https://www.iea.org/data-and-statistics/data-tools/ccus-projects-explorer</a:t>
            </a:r>
          </a:p>
        </p:txBody>
      </p:sp>
      <p:sp>
        <p:nvSpPr>
          <p:cNvPr id="13" name="Content Placeholder 2">
            <a:extLst>
              <a:ext uri="{FF2B5EF4-FFF2-40B4-BE49-F238E27FC236}">
                <a16:creationId xmlns:a16="http://schemas.microsoft.com/office/drawing/2014/main" id="{77841A94-D2EB-2A04-DF5F-8360BCEAF517}"/>
              </a:ext>
            </a:extLst>
          </p:cNvPr>
          <p:cNvSpPr txBox="1">
            <a:spLocks/>
          </p:cNvSpPr>
          <p:nvPr/>
        </p:nvSpPr>
        <p:spPr>
          <a:xfrm>
            <a:off x="59358" y="1449623"/>
            <a:ext cx="5279558" cy="4829992"/>
          </a:xfrm>
          <a:prstGeom prst="rect">
            <a:avLst/>
          </a:prstGeom>
        </p:spPr>
        <p:txBody>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600" b="0" i="0">
                <a:solidFill>
                  <a:srgbClr val="000000"/>
                </a:solidFill>
                <a:effectLst/>
                <a:latin typeface="Arial" panose="020B0604020202020204" pitchFamily="34" charset="0"/>
                <a:cs typeface="Arial" panose="020B0604020202020204" pitchFamily="34" charset="0"/>
              </a:rPr>
              <a:t>All CO</a:t>
            </a:r>
            <a:r>
              <a:rPr lang="en-GB" sz="1600" b="0" i="0" baseline="-25000">
                <a:solidFill>
                  <a:srgbClr val="000000"/>
                </a:solidFill>
                <a:effectLst/>
                <a:latin typeface="Arial" panose="020B0604020202020204" pitchFamily="34" charset="0"/>
                <a:cs typeface="Arial" panose="020B0604020202020204" pitchFamily="34" charset="0"/>
              </a:rPr>
              <a:t>2</a:t>
            </a:r>
            <a:r>
              <a:rPr lang="en-GB" sz="1600" b="0" i="0">
                <a:solidFill>
                  <a:srgbClr val="000000"/>
                </a:solidFill>
                <a:effectLst/>
                <a:latin typeface="Arial" panose="020B0604020202020204" pitchFamily="34" charset="0"/>
                <a:cs typeface="Arial" panose="020B0604020202020204" pitchFamily="34" charset="0"/>
              </a:rPr>
              <a:t> capture, transport, storage, and utilisation projects worldwide that have been commissioned since the 1970s</a:t>
            </a:r>
          </a:p>
          <a:p>
            <a:pPr marL="285750" indent="-285750">
              <a:buFont typeface="Arial" panose="020B0604020202020204" pitchFamily="34" charset="0"/>
              <a:buChar char="•"/>
            </a:pPr>
            <a:r>
              <a:rPr lang="en-GB" sz="1600" b="0" i="0">
                <a:solidFill>
                  <a:srgbClr val="000000"/>
                </a:solidFill>
                <a:effectLst/>
                <a:latin typeface="Arial" panose="020B0604020202020204" pitchFamily="34" charset="0"/>
                <a:cs typeface="Arial" panose="020B0604020202020204" pitchFamily="34" charset="0"/>
              </a:rPr>
              <a:t>Have an announced capacity of more than 100 000 t per year (or 1 000 t per year for direct air capture facilities). </a:t>
            </a:r>
          </a:p>
          <a:p>
            <a:pPr marL="285750" indent="-285750">
              <a:buFont typeface="Arial" panose="020B0604020202020204" pitchFamily="34" charset="0"/>
              <a:buChar char="•"/>
            </a:pPr>
            <a:r>
              <a:rPr lang="en-GB" sz="1600" b="0" i="0">
                <a:solidFill>
                  <a:srgbClr val="000000"/>
                </a:solidFill>
                <a:effectLst/>
                <a:latin typeface="Arial" panose="020B0604020202020204" pitchFamily="34" charset="0"/>
                <a:cs typeface="Arial" panose="020B0604020202020204" pitchFamily="34" charset="0"/>
              </a:rPr>
              <a:t>Includes projects with a clear emissions reduction scope</a:t>
            </a:r>
          </a:p>
          <a:p>
            <a:pPr marL="285750" indent="-285750">
              <a:buFont typeface="Arial" panose="020B0604020202020204" pitchFamily="34" charset="0"/>
              <a:buChar char="•"/>
            </a:pPr>
            <a:r>
              <a:rPr lang="en-GB" sz="1600">
                <a:solidFill>
                  <a:srgbClr val="000000"/>
                </a:solidFill>
              </a:rPr>
              <a:t>E</a:t>
            </a:r>
            <a:r>
              <a:rPr lang="en-GB" sz="1600" b="0" i="0">
                <a:solidFill>
                  <a:srgbClr val="000000"/>
                </a:solidFill>
                <a:effectLst/>
                <a:latin typeface="Arial" panose="020B0604020202020204" pitchFamily="34" charset="0"/>
                <a:cs typeface="Arial" panose="020B0604020202020204" pitchFamily="34" charset="0"/>
              </a:rPr>
              <a:t>xcludes CO</a:t>
            </a:r>
            <a:r>
              <a:rPr lang="en-GB" sz="1600" b="0" i="0" baseline="-25000">
                <a:solidFill>
                  <a:srgbClr val="000000"/>
                </a:solidFill>
                <a:effectLst/>
                <a:latin typeface="Arial" panose="020B0604020202020204" pitchFamily="34" charset="0"/>
                <a:cs typeface="Arial" panose="020B0604020202020204" pitchFamily="34" charset="0"/>
              </a:rPr>
              <a:t>2</a:t>
            </a:r>
            <a:r>
              <a:rPr lang="en-GB" sz="1600" b="0" i="0">
                <a:solidFill>
                  <a:srgbClr val="000000"/>
                </a:solidFill>
                <a:effectLst/>
                <a:latin typeface="Arial" panose="020B0604020202020204" pitchFamily="34" charset="0"/>
                <a:cs typeface="Arial" panose="020B0604020202020204" pitchFamily="34" charset="0"/>
              </a:rPr>
              <a:t> capture for utilisation pathways which bring low climate benefits (e.g. food and beverages), or which are part of the conventional industrial process (e.g. internal use for urea production), as well as use of naturally occurring CO2 for enhanced oil recovery. </a:t>
            </a:r>
          </a:p>
          <a:p>
            <a:pPr marL="285750" indent="-285750">
              <a:buFont typeface="Arial" panose="020B0604020202020204" pitchFamily="34" charset="0"/>
              <a:buChar char="•"/>
            </a:pPr>
            <a:r>
              <a:rPr lang="en-GB" sz="1600">
                <a:solidFill>
                  <a:srgbClr val="000000"/>
                </a:solidFill>
              </a:rPr>
              <a:t>For context, the world currently emits approximately 40 Gt CO</a:t>
            </a:r>
            <a:r>
              <a:rPr lang="en-GB" sz="1600" baseline="-25000">
                <a:solidFill>
                  <a:srgbClr val="000000"/>
                </a:solidFill>
              </a:rPr>
              <a:t>2</a:t>
            </a:r>
            <a:r>
              <a:rPr lang="en-GB" sz="1600">
                <a:solidFill>
                  <a:srgbClr val="000000"/>
                </a:solidFill>
              </a:rPr>
              <a:t> per year.</a:t>
            </a:r>
            <a:endParaRPr lang="en-GB" sz="160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A83CF78-AC7A-17A5-D391-98A323349A30}"/>
              </a:ext>
            </a:extLst>
          </p:cNvPr>
          <p:cNvPicPr>
            <a:picLocks noChangeAspect="1"/>
          </p:cNvPicPr>
          <p:nvPr/>
        </p:nvPicPr>
        <p:blipFill>
          <a:blip r:embed="rId3"/>
          <a:stretch>
            <a:fillRect/>
          </a:stretch>
        </p:blipFill>
        <p:spPr>
          <a:xfrm>
            <a:off x="6096000" y="968426"/>
            <a:ext cx="5962650" cy="4648200"/>
          </a:xfrm>
          <a:prstGeom prst="rect">
            <a:avLst/>
          </a:prstGeom>
        </p:spPr>
      </p:pic>
    </p:spTree>
    <p:extLst>
      <p:ext uri="{BB962C8B-B14F-4D97-AF65-F5344CB8AC3E}">
        <p14:creationId xmlns:p14="http://schemas.microsoft.com/office/powerpoint/2010/main" val="217568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989A-85ED-D4A3-E0B9-04089B54DE93}"/>
              </a:ext>
            </a:extLst>
          </p:cNvPr>
          <p:cNvSpPr>
            <a:spLocks noGrp="1"/>
          </p:cNvSpPr>
          <p:nvPr>
            <p:ph type="title"/>
          </p:nvPr>
        </p:nvSpPr>
        <p:spPr/>
        <p:txBody>
          <a:bodyPr/>
          <a:lstStyle/>
          <a:p>
            <a:r>
              <a:rPr lang="en-GB" dirty="0"/>
              <a:t>How CCUS Works</a:t>
            </a:r>
          </a:p>
        </p:txBody>
      </p:sp>
      <p:sp>
        <p:nvSpPr>
          <p:cNvPr id="3" name="Slide Number Placeholder 2">
            <a:extLst>
              <a:ext uri="{FF2B5EF4-FFF2-40B4-BE49-F238E27FC236}">
                <a16:creationId xmlns:a16="http://schemas.microsoft.com/office/drawing/2014/main" id="{C13F72BD-9763-D251-7D9C-7D33013E9FBD}"/>
              </a:ext>
            </a:extLst>
          </p:cNvPr>
          <p:cNvSpPr>
            <a:spLocks noGrp="1"/>
          </p:cNvSpPr>
          <p:nvPr>
            <p:ph type="sldNum" sz="quarter" idx="11"/>
          </p:nvPr>
        </p:nvSpPr>
        <p:spPr/>
        <p:txBody>
          <a:bodyPr/>
          <a:lstStyle/>
          <a:p>
            <a:fld id="{901FD323-597B-499B-82A7-61128B369A77}" type="slidenum">
              <a:rPr lang="en-GB" smtClean="0"/>
              <a:pPr/>
              <a:t>7</a:t>
            </a:fld>
            <a:endParaRPr lang="en-GB"/>
          </a:p>
        </p:txBody>
      </p:sp>
      <p:pic>
        <p:nvPicPr>
          <p:cNvPr id="4" name="Picture 2" descr="Carbon capture illustration">
            <a:extLst>
              <a:ext uri="{FF2B5EF4-FFF2-40B4-BE49-F238E27FC236}">
                <a16:creationId xmlns:a16="http://schemas.microsoft.com/office/drawing/2014/main" id="{390E23A0-87BD-B717-6AD5-181F1836DD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42060" y="1356176"/>
            <a:ext cx="7365361" cy="414564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1823EDC-C1B9-372E-F4DD-154C4E6B5B2F}"/>
              </a:ext>
            </a:extLst>
          </p:cNvPr>
          <p:cNvSpPr txBox="1">
            <a:spLocks/>
          </p:cNvSpPr>
          <p:nvPr/>
        </p:nvSpPr>
        <p:spPr>
          <a:xfrm>
            <a:off x="451312" y="1520328"/>
            <a:ext cx="3404591" cy="4560983"/>
          </a:xfrm>
          <a:prstGeom prst="rect">
            <a:avLst/>
          </a:prstGeom>
        </p:spPr>
        <p:txBody>
          <a:bodyPr>
            <a:normAutofit/>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600" dirty="0"/>
              <a:t>What is it and how it works, what is the technology involved?</a:t>
            </a:r>
          </a:p>
          <a:p>
            <a:pPr marL="285750" indent="-285750">
              <a:buFont typeface="Arial" panose="020B0604020202020204" pitchFamily="34" charset="0"/>
              <a:buChar char="•"/>
            </a:pPr>
            <a:r>
              <a:rPr lang="en-GB" sz="1600" dirty="0"/>
              <a:t>Retrofit to existing assets?</a:t>
            </a:r>
          </a:p>
          <a:p>
            <a:pPr marL="285750" indent="-285750">
              <a:buFont typeface="Arial" panose="020B0604020202020204" pitchFamily="34" charset="0"/>
              <a:buChar char="•"/>
            </a:pPr>
            <a:r>
              <a:rPr lang="en-GB" sz="1600" dirty="0"/>
              <a:t>Or integrate as part of a greener source of energy</a:t>
            </a:r>
            <a:r>
              <a:rPr lang="en-GB" sz="1600"/>
              <a:t>?</a:t>
            </a: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108494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F654-9234-C9D4-0D9B-FC1B5CAF6038}"/>
              </a:ext>
            </a:extLst>
          </p:cNvPr>
          <p:cNvSpPr>
            <a:spLocks noGrp="1"/>
          </p:cNvSpPr>
          <p:nvPr>
            <p:ph type="title"/>
          </p:nvPr>
        </p:nvSpPr>
        <p:spPr/>
        <p:txBody>
          <a:bodyPr/>
          <a:lstStyle/>
          <a:p>
            <a:r>
              <a:rPr lang="en-GB" dirty="0"/>
              <a:t>Step 1: Capture the Carbon</a:t>
            </a:r>
          </a:p>
        </p:txBody>
      </p:sp>
      <p:sp>
        <p:nvSpPr>
          <p:cNvPr id="3" name="Slide Number Placeholder 2">
            <a:extLst>
              <a:ext uri="{FF2B5EF4-FFF2-40B4-BE49-F238E27FC236}">
                <a16:creationId xmlns:a16="http://schemas.microsoft.com/office/drawing/2014/main" id="{A631145B-3105-0397-8F75-255C7008568C}"/>
              </a:ext>
            </a:extLst>
          </p:cNvPr>
          <p:cNvSpPr>
            <a:spLocks noGrp="1"/>
          </p:cNvSpPr>
          <p:nvPr>
            <p:ph type="sldNum" sz="quarter" idx="11"/>
          </p:nvPr>
        </p:nvSpPr>
        <p:spPr/>
        <p:txBody>
          <a:bodyPr/>
          <a:lstStyle/>
          <a:p>
            <a:fld id="{901FD323-597B-499B-82A7-61128B369A77}" type="slidenum">
              <a:rPr lang="en-GB" smtClean="0"/>
              <a:pPr/>
              <a:t>8</a:t>
            </a:fld>
            <a:endParaRPr lang="en-GB"/>
          </a:p>
        </p:txBody>
      </p:sp>
      <p:sp>
        <p:nvSpPr>
          <p:cNvPr id="4" name="TextBox 3">
            <a:extLst>
              <a:ext uri="{FF2B5EF4-FFF2-40B4-BE49-F238E27FC236}">
                <a16:creationId xmlns:a16="http://schemas.microsoft.com/office/drawing/2014/main" id="{DF206A97-3810-9E93-0E8D-FF4C13417BDF}"/>
              </a:ext>
            </a:extLst>
          </p:cNvPr>
          <p:cNvSpPr txBox="1"/>
          <p:nvPr/>
        </p:nvSpPr>
        <p:spPr>
          <a:xfrm>
            <a:off x="285750" y="1305341"/>
            <a:ext cx="5810250" cy="4247317"/>
          </a:xfrm>
          <a:prstGeom prst="rect">
            <a:avLst/>
          </a:prstGeom>
          <a:noFill/>
        </p:spPr>
        <p:txBody>
          <a:bodyPr wrap="square" rtlCol="0">
            <a:spAutoFit/>
          </a:bodyPr>
          <a:lstStyle/>
          <a:p>
            <a:pPr marL="285750" indent="-285750">
              <a:buClr>
                <a:srgbClr val="00A2EA"/>
              </a:buClr>
              <a:buFont typeface="Wingdings" panose="05000000000000000000" pitchFamily="2" charset="2"/>
              <a:buChar char="§"/>
            </a:pPr>
            <a:r>
              <a:rPr lang="en-GB" dirty="0">
                <a:latin typeface="Arial" panose="020B0604020202020204" pitchFamily="34" charset="0"/>
                <a:cs typeface="Arial" panose="020B0604020202020204" pitchFamily="34" charset="0"/>
              </a:rPr>
              <a:t>There are many types of CO</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capture technology, and the technology has been in use commercially for decades.</a:t>
            </a:r>
          </a:p>
          <a:p>
            <a:pPr marL="285750" indent="-285750">
              <a:buClr>
                <a:srgbClr val="00A2EA"/>
              </a:buClr>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marL="285750" indent="-285750">
              <a:buClr>
                <a:srgbClr val="00A2EA"/>
              </a:buClr>
              <a:buFont typeface="Wingdings" panose="05000000000000000000" pitchFamily="2" charset="2"/>
              <a:buChar char="§"/>
            </a:pPr>
            <a:r>
              <a:rPr lang="en-GB" dirty="0">
                <a:latin typeface="Arial" panose="020B0604020202020204" pitchFamily="34" charset="0"/>
                <a:cs typeface="Arial" panose="020B0604020202020204" pitchFamily="34" charset="0"/>
              </a:rPr>
              <a:t>The main capture methods are:</a:t>
            </a:r>
          </a:p>
          <a:p>
            <a:pPr>
              <a:buClr>
                <a:srgbClr val="00A2EA"/>
              </a:buClr>
            </a:pPr>
            <a:endParaRPr lang="en-GB" dirty="0">
              <a:latin typeface="Arial" panose="020B0604020202020204" pitchFamily="34" charset="0"/>
              <a:cs typeface="Arial" panose="020B0604020202020204" pitchFamily="34" charset="0"/>
            </a:endParaRPr>
          </a:p>
          <a:p>
            <a:pPr marL="742950" lvl="1" indent="-285750">
              <a:buClr>
                <a:srgbClr val="00A2EA"/>
              </a:buClr>
              <a:buFont typeface="Wingdings" panose="05000000000000000000" pitchFamily="2" charset="2"/>
              <a:buChar char="§"/>
            </a:pPr>
            <a:r>
              <a:rPr lang="en-GB" b="1" dirty="0">
                <a:latin typeface="Arial" panose="020B0604020202020204" pitchFamily="34" charset="0"/>
                <a:cs typeface="Arial" panose="020B0604020202020204" pitchFamily="34" charset="0"/>
              </a:rPr>
              <a:t>Post-combustion processes </a:t>
            </a:r>
            <a:r>
              <a:rPr lang="en-GB" dirty="0">
                <a:latin typeface="Arial" panose="020B0604020202020204" pitchFamily="34" charset="0"/>
                <a:cs typeface="Arial" panose="020B0604020202020204" pitchFamily="34" charset="0"/>
              </a:rPr>
              <a:t>– separate CO</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from combustion exhaust gasses</a:t>
            </a:r>
          </a:p>
          <a:p>
            <a:pPr lvl="1">
              <a:buClr>
                <a:srgbClr val="00A2EA"/>
              </a:buClr>
            </a:pPr>
            <a:endParaRPr lang="en-GB" dirty="0">
              <a:latin typeface="Arial" panose="020B0604020202020204" pitchFamily="34" charset="0"/>
              <a:cs typeface="Arial" panose="020B0604020202020204" pitchFamily="34" charset="0"/>
            </a:endParaRPr>
          </a:p>
          <a:p>
            <a:pPr marL="742950" lvl="1" indent="-285750">
              <a:buClr>
                <a:srgbClr val="00A2EA"/>
              </a:buClr>
              <a:buFont typeface="Wingdings" panose="05000000000000000000" pitchFamily="2" charset="2"/>
              <a:buChar char="§"/>
            </a:pPr>
            <a:r>
              <a:rPr lang="en-GB" b="1" dirty="0">
                <a:latin typeface="Arial" panose="020B0604020202020204" pitchFamily="34" charset="0"/>
                <a:cs typeface="Arial" panose="020B0604020202020204" pitchFamily="34" charset="0"/>
              </a:rPr>
              <a:t>Pre-combustion processes </a:t>
            </a:r>
            <a:r>
              <a:rPr lang="en-GB" dirty="0">
                <a:latin typeface="Arial" panose="020B0604020202020204" pitchFamily="34" charset="0"/>
                <a:cs typeface="Arial" panose="020B0604020202020204" pitchFamily="34" charset="0"/>
              </a:rPr>
              <a:t>– convert fossil fuel into a gaseous mixture of hydrogen and CO</a:t>
            </a:r>
            <a:r>
              <a:rPr lang="en-GB" baseline="-25000" dirty="0">
                <a:latin typeface="Arial" panose="020B0604020202020204" pitchFamily="34" charset="0"/>
                <a:cs typeface="Arial" panose="020B0604020202020204" pitchFamily="34" charset="0"/>
              </a:rPr>
              <a:t>2</a:t>
            </a:r>
          </a:p>
          <a:p>
            <a:pPr lvl="1">
              <a:buClr>
                <a:srgbClr val="00A2EA"/>
              </a:buClr>
            </a:pPr>
            <a:endParaRPr lang="en-GB" dirty="0">
              <a:latin typeface="Arial" panose="020B0604020202020204" pitchFamily="34" charset="0"/>
              <a:cs typeface="Arial" panose="020B0604020202020204" pitchFamily="34" charset="0"/>
            </a:endParaRPr>
          </a:p>
          <a:p>
            <a:pPr marL="742950" lvl="1" indent="-285750">
              <a:buClr>
                <a:srgbClr val="00A2EA"/>
              </a:buClr>
              <a:buFont typeface="Wingdings" panose="05000000000000000000" pitchFamily="2" charset="2"/>
              <a:buChar char="§"/>
            </a:pPr>
            <a:r>
              <a:rPr lang="en-GB" b="1" dirty="0">
                <a:latin typeface="Arial" panose="020B0604020202020204" pitchFamily="34" charset="0"/>
                <a:cs typeface="Arial" panose="020B0604020202020204" pitchFamily="34" charset="0"/>
              </a:rPr>
              <a:t>Oxyfuel combustion processes </a:t>
            </a:r>
            <a:r>
              <a:rPr lang="en-GB" dirty="0">
                <a:latin typeface="Arial" panose="020B0604020202020204" pitchFamily="34" charset="0"/>
                <a:cs typeface="Arial" panose="020B0604020202020204" pitchFamily="34" charset="0"/>
              </a:rPr>
              <a:t>- use oxygen rather than air for combustion of fuel </a:t>
            </a:r>
          </a:p>
        </p:txBody>
      </p:sp>
      <p:pic>
        <p:nvPicPr>
          <p:cNvPr id="6" name="Picture 5">
            <a:extLst>
              <a:ext uri="{FF2B5EF4-FFF2-40B4-BE49-F238E27FC236}">
                <a16:creationId xmlns:a16="http://schemas.microsoft.com/office/drawing/2014/main" id="{FCD23DEA-BBEE-2A66-1BB2-A6CF4BE175BA}"/>
              </a:ext>
            </a:extLst>
          </p:cNvPr>
          <p:cNvPicPr>
            <a:picLocks noChangeAspect="1"/>
          </p:cNvPicPr>
          <p:nvPr/>
        </p:nvPicPr>
        <p:blipFill>
          <a:blip r:embed="rId3"/>
          <a:stretch>
            <a:fillRect/>
          </a:stretch>
        </p:blipFill>
        <p:spPr>
          <a:xfrm>
            <a:off x="6381750" y="290491"/>
            <a:ext cx="5810250" cy="6076950"/>
          </a:xfrm>
          <a:prstGeom prst="rect">
            <a:avLst/>
          </a:prstGeom>
        </p:spPr>
      </p:pic>
    </p:spTree>
    <p:extLst>
      <p:ext uri="{BB962C8B-B14F-4D97-AF65-F5344CB8AC3E}">
        <p14:creationId xmlns:p14="http://schemas.microsoft.com/office/powerpoint/2010/main" val="16262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E381-76C8-8CF9-D47E-CE92E0E87D69}"/>
              </a:ext>
            </a:extLst>
          </p:cNvPr>
          <p:cNvSpPr>
            <a:spLocks noGrp="1"/>
          </p:cNvSpPr>
          <p:nvPr>
            <p:ph type="title"/>
          </p:nvPr>
        </p:nvSpPr>
        <p:spPr/>
        <p:txBody>
          <a:bodyPr/>
          <a:lstStyle/>
          <a:p>
            <a:r>
              <a:rPr lang="en-GB" dirty="0"/>
              <a:t>Post Combustion Capture</a:t>
            </a:r>
          </a:p>
        </p:txBody>
      </p:sp>
      <p:sp>
        <p:nvSpPr>
          <p:cNvPr id="3" name="Slide Number Placeholder 2">
            <a:extLst>
              <a:ext uri="{FF2B5EF4-FFF2-40B4-BE49-F238E27FC236}">
                <a16:creationId xmlns:a16="http://schemas.microsoft.com/office/drawing/2014/main" id="{8C8F0DB6-4669-6969-D584-84D8243D63B2}"/>
              </a:ext>
            </a:extLst>
          </p:cNvPr>
          <p:cNvSpPr>
            <a:spLocks noGrp="1"/>
          </p:cNvSpPr>
          <p:nvPr>
            <p:ph type="sldNum" sz="quarter" idx="11"/>
          </p:nvPr>
        </p:nvSpPr>
        <p:spPr/>
        <p:txBody>
          <a:bodyPr/>
          <a:lstStyle/>
          <a:p>
            <a:fld id="{901FD323-597B-499B-82A7-61128B369A77}" type="slidenum">
              <a:rPr lang="en-GB" smtClean="0"/>
              <a:pPr/>
              <a:t>9</a:t>
            </a:fld>
            <a:endParaRPr lang="en-GB"/>
          </a:p>
        </p:txBody>
      </p:sp>
      <p:pic>
        <p:nvPicPr>
          <p:cNvPr id="4" name="Picture 3">
            <a:extLst>
              <a:ext uri="{FF2B5EF4-FFF2-40B4-BE49-F238E27FC236}">
                <a16:creationId xmlns:a16="http://schemas.microsoft.com/office/drawing/2014/main" id="{43311F95-386F-3BE1-2E24-CD80058C1E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0389" y="1584027"/>
            <a:ext cx="7657032" cy="3689945"/>
          </a:xfrm>
          <a:prstGeom prst="rect">
            <a:avLst/>
          </a:prstGeom>
        </p:spPr>
      </p:pic>
      <p:sp>
        <p:nvSpPr>
          <p:cNvPr id="5" name="Content Placeholder 2">
            <a:extLst>
              <a:ext uri="{FF2B5EF4-FFF2-40B4-BE49-F238E27FC236}">
                <a16:creationId xmlns:a16="http://schemas.microsoft.com/office/drawing/2014/main" id="{598B9558-E399-1512-7904-C47FAF95C73D}"/>
              </a:ext>
            </a:extLst>
          </p:cNvPr>
          <p:cNvSpPr txBox="1">
            <a:spLocks/>
          </p:cNvSpPr>
          <p:nvPr/>
        </p:nvSpPr>
        <p:spPr>
          <a:xfrm>
            <a:off x="418743" y="1584027"/>
            <a:ext cx="3150722" cy="4122709"/>
          </a:xfrm>
          <a:prstGeom prst="rect">
            <a:avLst/>
          </a:prstGeom>
        </p:spPr>
        <p:txBody>
          <a:bodyPr>
            <a:normAutofit/>
          </a:bodyPr>
          <a:lstStyle>
            <a:lvl1pPr marL="0" indent="0" algn="l" defTabSz="914400" rtl="0" eaLnBrk="1" latinLnBrk="0" hangingPunct="1">
              <a:lnSpc>
                <a:spcPct val="90000"/>
              </a:lnSpc>
              <a:spcBef>
                <a:spcPts val="1000"/>
              </a:spcBef>
              <a:buClr>
                <a:srgbClr val="00A2EA"/>
              </a:buClr>
              <a:buSzPct val="110000"/>
              <a:buFont typeface="Wingdings" panose="05000000000000000000" pitchFamily="2" charset="2"/>
              <a:buNone/>
              <a:defRPr sz="2800" kern="1200">
                <a:solidFill>
                  <a:srgbClr val="3C3C3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400" kern="1200">
                <a:solidFill>
                  <a:srgbClr val="3C3C3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2EA"/>
              </a:buClr>
              <a:buSzPct val="110000"/>
              <a:buFont typeface="Wingdings" panose="05000000000000000000" pitchFamily="2" charset="2"/>
              <a:buNone/>
              <a:defRPr sz="2000" kern="1200">
                <a:solidFill>
                  <a:srgbClr val="3C3C3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2EA"/>
              </a:buClr>
              <a:buSzPct val="110000"/>
              <a:buFont typeface="Wingdings" panose="05000000000000000000" pitchFamily="2" charset="2"/>
              <a:buNone/>
              <a:defRPr sz="18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600"/>
              <a:t>Typical in hydrocarbon source energy power plants</a:t>
            </a:r>
          </a:p>
          <a:p>
            <a:pPr marL="285750" indent="-285750">
              <a:buFont typeface="Arial" panose="020B0604020202020204" pitchFamily="34" charset="0"/>
              <a:buChar char="•"/>
            </a:pPr>
            <a:r>
              <a:rPr lang="en-GB" sz="1600"/>
              <a:t>CO</a:t>
            </a:r>
            <a:r>
              <a:rPr lang="en-GB" sz="1600" baseline="-25000"/>
              <a:t>2</a:t>
            </a:r>
            <a:r>
              <a:rPr lang="en-GB" sz="1600"/>
              <a:t> is captured from the flue gases generated</a:t>
            </a:r>
          </a:p>
          <a:p>
            <a:pPr marL="285750" indent="-285750">
              <a:buFont typeface="Arial" panose="020B0604020202020204" pitchFamily="34" charset="0"/>
              <a:buChar char="•"/>
            </a:pPr>
            <a:r>
              <a:rPr lang="en-GB" sz="1600"/>
              <a:t>Chemical process employed is typically absorption, with regeneration of the liquid releasing the CO</a:t>
            </a:r>
            <a:r>
              <a:rPr lang="en-GB" sz="1600" baseline="-25000"/>
              <a:t>2</a:t>
            </a:r>
            <a:endParaRPr lang="en-GB" sz="1600" dirty="0"/>
          </a:p>
        </p:txBody>
      </p:sp>
      <p:sp>
        <p:nvSpPr>
          <p:cNvPr id="6" name="TextBox 5">
            <a:extLst>
              <a:ext uri="{FF2B5EF4-FFF2-40B4-BE49-F238E27FC236}">
                <a16:creationId xmlns:a16="http://schemas.microsoft.com/office/drawing/2014/main" id="{D6A2ABAF-8ED5-3B8D-E632-6A507D7A939A}"/>
              </a:ext>
            </a:extLst>
          </p:cNvPr>
          <p:cNvSpPr txBox="1"/>
          <p:nvPr/>
        </p:nvSpPr>
        <p:spPr>
          <a:xfrm>
            <a:off x="9931067" y="4614947"/>
            <a:ext cx="1438775" cy="523220"/>
          </a:xfrm>
          <a:prstGeom prst="rect">
            <a:avLst/>
          </a:prstGeom>
          <a:solidFill>
            <a:srgbClr val="EC008D"/>
          </a:solid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Underground / Subsea</a:t>
            </a:r>
          </a:p>
        </p:txBody>
      </p:sp>
    </p:spTree>
    <p:extLst>
      <p:ext uri="{BB962C8B-B14F-4D97-AF65-F5344CB8AC3E}">
        <p14:creationId xmlns:p14="http://schemas.microsoft.com/office/powerpoint/2010/main" val="1806529454"/>
      </p:ext>
    </p:extLst>
  </p:cSld>
  <p:clrMapOvr>
    <a:masterClrMapping/>
  </p:clrMapOvr>
</p:sld>
</file>

<file path=ppt/theme/theme1.xml><?xml version="1.0" encoding="utf-8"?>
<a:theme xmlns:a="http://schemas.openxmlformats.org/drawingml/2006/main" name="Front 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Pag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Without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ack 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1E40574335FC45A34B7BCAD2B5FD9A" ma:contentTypeVersion="3" ma:contentTypeDescription="Create a new document." ma:contentTypeScope="" ma:versionID="aff6f96747671435a19da67d641409e7">
  <xsd:schema xmlns:xsd="http://www.w3.org/2001/XMLSchema" xmlns:xs="http://www.w3.org/2001/XMLSchema" xmlns:p="http://schemas.microsoft.com/office/2006/metadata/properties" xmlns:ns2="6d66c72f-235b-424b-99a6-898af05bdec7" targetNamespace="http://schemas.microsoft.com/office/2006/metadata/properties" ma:root="true" ma:fieldsID="a41b1686f807d50ea90ca3881e623f9d" ns2:_="">
    <xsd:import namespace="6d66c72f-235b-424b-99a6-898af05bdec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6c72f-235b-424b-99a6-898af05bde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6D08C3-6599-4587-8C5D-291615502DED}">
  <ds:schemaRefs>
    <ds:schemaRef ds:uri="http://schemas.microsoft.com/sharepoint/v3/contenttype/forms"/>
  </ds:schemaRefs>
</ds:datastoreItem>
</file>

<file path=customXml/itemProps2.xml><?xml version="1.0" encoding="utf-8"?>
<ds:datastoreItem xmlns:ds="http://schemas.openxmlformats.org/officeDocument/2006/customXml" ds:itemID="{174DAA4F-430E-4082-832B-C680CF179624}">
  <ds:schemaRefs>
    <ds:schemaRef ds:uri="http://schemas.openxmlformats.org/package/2006/metadata/core-properties"/>
    <ds:schemaRef ds:uri="http://schemas.microsoft.com/office/infopath/2007/PartnerControls"/>
    <ds:schemaRef ds:uri="http://purl.org/dc/terms/"/>
    <ds:schemaRef ds:uri="http://purl.org/dc/elements/1.1/"/>
    <ds:schemaRef ds:uri="http://purl.org/dc/dcmitype/"/>
    <ds:schemaRef ds:uri="http://schemas.microsoft.com/office/2006/documentManagement/types"/>
    <ds:schemaRef ds:uri="6d66c72f-235b-424b-99a6-898af05bdec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FFDB5F3-8860-42FB-9FB5-F3C463831692}">
  <ds:schemaRefs>
    <ds:schemaRef ds:uri="6d66c72f-235b-424b-99a6-898af05bde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1831</TotalTime>
  <Words>5083</Words>
  <Application>Microsoft Office PowerPoint</Application>
  <PresentationFormat>Widescreen</PresentationFormat>
  <Paragraphs>482</Paragraphs>
  <Slides>34</Slides>
  <Notes>34</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34</vt:i4>
      </vt:variant>
    </vt:vector>
  </HeadingPairs>
  <TitlesOfParts>
    <vt:vector size="56" baseType="lpstr">
      <vt:lpstr>adelle-sans</vt:lpstr>
      <vt:lpstr>ElsevierGulliver</vt:lpstr>
      <vt:lpstr>Graphik</vt:lpstr>
      <vt:lpstr>GuardianTextEgyptian</vt:lpstr>
      <vt:lpstr>Rubrik</vt:lpstr>
      <vt:lpstr>unify serif</vt:lpstr>
      <vt:lpstr>Arial</vt:lpstr>
      <vt:lpstr>Calibri</vt:lpstr>
      <vt:lpstr>Calibri Light</vt:lpstr>
      <vt:lpstr>Cambria</vt:lpstr>
      <vt:lpstr>Open Sans</vt:lpstr>
      <vt:lpstr>Raleway</vt:lpstr>
      <vt:lpstr>Wingdings</vt:lpstr>
      <vt:lpstr>Front Covers</vt:lpstr>
      <vt:lpstr>Section Covers</vt:lpstr>
      <vt:lpstr>Contents Pages</vt:lpstr>
      <vt:lpstr>Blue Background</vt:lpstr>
      <vt:lpstr>White Background</vt:lpstr>
      <vt:lpstr>Without Logo</vt:lpstr>
      <vt:lpstr>1_Back Covers</vt:lpstr>
      <vt:lpstr>Blue Background</vt:lpstr>
      <vt:lpstr>White Background</vt:lpstr>
      <vt:lpstr>PowerPoint Presentation</vt:lpstr>
      <vt:lpstr>Summary of Presentation</vt:lpstr>
      <vt:lpstr>Introduction – Why CCUS?</vt:lpstr>
      <vt:lpstr>Financial Drivers of CCUS</vt:lpstr>
      <vt:lpstr>Financial Drivers of CCUS</vt:lpstr>
      <vt:lpstr>Operational and Planned Projects</vt:lpstr>
      <vt:lpstr>How CCUS Works</vt:lpstr>
      <vt:lpstr>Step 1: Capture the Carbon</vt:lpstr>
      <vt:lpstr>Post Combustion Capture</vt:lpstr>
      <vt:lpstr>Pre-Combustion Capture</vt:lpstr>
      <vt:lpstr>Oxyfuel Combustion</vt:lpstr>
      <vt:lpstr>(Hydrogen)</vt:lpstr>
      <vt:lpstr>Direct Air Capture</vt:lpstr>
      <vt:lpstr>Industrial Direct Capture</vt:lpstr>
      <vt:lpstr>Step 2: Transportation</vt:lpstr>
      <vt:lpstr>Step 3: Storage of Captured Carbon</vt:lpstr>
      <vt:lpstr>Carbon Capture Utilisation and Storage  (CCUS)</vt:lpstr>
      <vt:lpstr>CO2 – What’s the big deal?</vt:lpstr>
      <vt:lpstr>CO2 – What’s the big deal?</vt:lpstr>
      <vt:lpstr>CO2 – What’s the big deal?</vt:lpstr>
      <vt:lpstr>CO2 – What’s the big deal?</vt:lpstr>
      <vt:lpstr>CO2 – What’s the big deal?</vt:lpstr>
      <vt:lpstr>Potential Risks</vt:lpstr>
      <vt:lpstr>CO2 Releases</vt:lpstr>
      <vt:lpstr>CO2 Releases</vt:lpstr>
      <vt:lpstr>CO2 Releases</vt:lpstr>
      <vt:lpstr>CO2 Releases</vt:lpstr>
      <vt:lpstr>Risk Accumulation</vt:lpstr>
      <vt:lpstr>Risk Accumulation</vt:lpstr>
      <vt:lpstr>Risk Accumulation</vt:lpstr>
      <vt:lpstr>Risk Accumulation</vt:lpstr>
      <vt:lpstr>Risk Reduction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Kiely</dc:creator>
  <cp:lastModifiedBy>Charlie Culley</cp:lastModifiedBy>
  <cp:revision>148</cp:revision>
  <cp:lastPrinted>2023-10-25T11:22:24Z</cp:lastPrinted>
  <dcterms:created xsi:type="dcterms:W3CDTF">2022-06-16T10:29:47Z</dcterms:created>
  <dcterms:modified xsi:type="dcterms:W3CDTF">2023-11-09T01:08:03Z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0x010100FC1E40574335FC45A34B7BCAD2B5FD9A</vt:lpwstr>
  </property>
  <property fmtid="{D5CDD505-2E9C-101B-9397-08002B2CF9AE}" pid="3" name="CT Document Type">
    <vt:lpwstr/>
  </property>
  <property fmtid="{D5CDD505-2E9C-101B-9397-08002B2CF9AE}" pid="4" name="l41b8b4642034c4084719092412faa0f">
    <vt:lpwstr/>
  </property>
  <property fmtid="{D5CDD505-2E9C-101B-9397-08002B2CF9AE}" pid="5" name="CT_x0020_Business_x0020_Unit">
    <vt:lpwstr/>
  </property>
  <property fmtid="{D5CDD505-2E9C-101B-9397-08002B2CF9AE}" pid="6" name="UnilyDocumentCategory">
    <vt:lpwstr/>
  </property>
  <property fmtid="{D5CDD505-2E9C-101B-9397-08002B2CF9AE}" pid="7" name="CT Business Unit">
    <vt:lpwstr/>
  </property>
</Properties>
</file>