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6.xml" ContentType="application/vnd.openxmlformats-officedocument.presentationml.notesSl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drawings/drawing1.xml" ContentType="application/vnd.openxmlformats-officedocument.drawingml.chartshapes+xml"/>
  <Override PartName="/ppt/notesSlides/notesSlide10.xml" ContentType="application/vnd.openxmlformats-officedocument.presentationml.notesSlid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changesInfos/changesInfo1.xml" ContentType="application/vnd.ms-powerpoint.changes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4"/>
  </p:sldMasterIdLst>
  <p:notesMasterIdLst>
    <p:notesMasterId r:id="rId19"/>
  </p:notesMasterIdLst>
  <p:handoutMasterIdLst>
    <p:handoutMasterId r:id="rId20"/>
  </p:handoutMasterIdLst>
  <p:sldIdLst>
    <p:sldId id="501" r:id="rId5"/>
    <p:sldId id="294" r:id="rId6"/>
    <p:sldId id="305" r:id="rId7"/>
    <p:sldId id="507" r:id="rId8"/>
    <p:sldId id="509" r:id="rId9"/>
    <p:sldId id="510" r:id="rId10"/>
    <p:sldId id="300" r:id="rId11"/>
    <p:sldId id="322" r:id="rId12"/>
    <p:sldId id="325" r:id="rId13"/>
    <p:sldId id="302" r:id="rId14"/>
    <p:sldId id="502" r:id="rId15"/>
    <p:sldId id="308" r:id="rId16"/>
    <p:sldId id="303" r:id="rId17"/>
    <p:sldId id="299" r:id="rId18"/>
  </p:sldIdLst>
  <p:sldSz cx="12192000" cy="6858000"/>
  <p:notesSz cx="6735763" cy="98663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2930351A-A526-42E3-915D-E80C485123A9}">
          <p14:sldIdLst>
            <p14:sldId id="501"/>
          </p14:sldIdLst>
        </p14:section>
        <p14:section name="Introduction" id="{33212BB1-ECA1-4FEA-8E37-3B6102ABDC0C}">
          <p14:sldIdLst>
            <p14:sldId id="294"/>
            <p14:sldId id="305"/>
            <p14:sldId id="507"/>
          </p14:sldIdLst>
        </p14:section>
        <p14:section name="Material Inflation" id="{303BA76B-940D-41F2-8520-878AD502869D}">
          <p14:sldIdLst>
            <p14:sldId id="509"/>
            <p14:sldId id="510"/>
            <p14:sldId id="300"/>
          </p14:sldIdLst>
        </p14:section>
        <p14:section name="Labour" id="{B6284FB6-3B16-49E5-87E8-DE8A6175652F}">
          <p14:sldIdLst>
            <p14:sldId id="322"/>
          </p14:sldIdLst>
        </p14:section>
        <p14:section name="Supply" id="{B6309E7C-D29E-416F-9A12-D32C3932745F}">
          <p14:sldIdLst>
            <p14:sldId id="325"/>
            <p14:sldId id="302"/>
            <p14:sldId id="502"/>
          </p14:sldIdLst>
        </p14:section>
        <p14:section name="Impact" id="{1710E044-DB51-40A2-9BAA-42AA1C5BD96E}">
          <p14:sldIdLst>
            <p14:sldId id="308"/>
          </p14:sldIdLst>
        </p14:section>
        <p14:section name="Summary and Questions" id="{C9C3C0B7-2F9D-4AEF-8591-2A12DAE6C478}">
          <p14:sldIdLst>
            <p14:sldId id="303"/>
          </p14:sldIdLst>
        </p14:section>
        <p14:section name="Contact" id="{99B158E0-71FE-453F-805E-4F41BBE536EF}">
          <p14:sldIdLst>
            <p14:sldId id="299"/>
          </p14:sldIdLst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452F4B7-8208-4D00-40D9-7F9E465D15AE}" name="Chris Reeves" initials="CR" userId="S::creeves@globalrisksolutions.com::0bd74484-5ce0-4e5a-8e6f-ce2fee714689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02747"/>
    <a:srgbClr val="E7E6E6"/>
    <a:srgbClr val="000A1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2" d="100"/>
          <a:sy n="102" d="100"/>
        </p:scale>
        <p:origin x="834" y="102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microsoft.com/office/2018/10/relationships/authors" Target="authors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hris Reeves" userId="0bd74484-5ce0-4e5a-8e6f-ce2fee714689" providerId="ADAL" clId="{346C4AB7-105A-4800-8103-9B91ED348CD3}"/>
    <pc:docChg chg="modShowInfo">
      <pc:chgData name="Chris Reeves" userId="0bd74484-5ce0-4e5a-8e6f-ce2fee714689" providerId="ADAL" clId="{346C4AB7-105A-4800-8103-9B91ED348CD3}" dt="2022-10-31T10:58:34.437" v="0" actId="2744"/>
      <pc:docMkLst>
        <pc:docMk/>
      </pc:docMkLst>
    </pc:docChg>
  </pc:docChgLst>
  <pc:docChgLst>
    <pc:chgData name="Chris Reeves" userId="0bd74484-5ce0-4e5a-8e6f-ce2fee714689" providerId="ADAL" clId="{78A74195-2095-40CE-B70E-DB1AA20AFAA7}"/>
    <pc:docChg chg="undo redo custSel modSld">
      <pc:chgData name="Chris Reeves" userId="0bd74484-5ce0-4e5a-8e6f-ce2fee714689" providerId="ADAL" clId="{78A74195-2095-40CE-B70E-DB1AA20AFAA7}" dt="2022-10-28T14:30:09.259" v="52" actId="2"/>
      <pc:docMkLst>
        <pc:docMk/>
      </pc:docMkLst>
      <pc:sldChg chg="modSp mod delCm">
        <pc:chgData name="Chris Reeves" userId="0bd74484-5ce0-4e5a-8e6f-ce2fee714689" providerId="ADAL" clId="{78A74195-2095-40CE-B70E-DB1AA20AFAA7}" dt="2022-10-28T14:30:09.259" v="52" actId="2"/>
        <pc:sldMkLst>
          <pc:docMk/>
          <pc:sldMk cId="1236346955" sldId="299"/>
        </pc:sldMkLst>
        <pc:spChg chg="mod">
          <ac:chgData name="Chris Reeves" userId="0bd74484-5ce0-4e5a-8e6f-ce2fee714689" providerId="ADAL" clId="{78A74195-2095-40CE-B70E-DB1AA20AFAA7}" dt="2022-10-28T14:30:09.259" v="52" actId="2"/>
          <ac:spMkLst>
            <pc:docMk/>
            <pc:sldMk cId="1236346955" sldId="299"/>
            <ac:spMk id="10" creationId="{BA3860EB-BEF7-D936-9791-71571F5A4C7C}"/>
          </ac:spMkLst>
        </pc:spChg>
      </pc:sldChg>
      <pc:sldChg chg="modNotesTx">
        <pc:chgData name="Chris Reeves" userId="0bd74484-5ce0-4e5a-8e6f-ce2fee714689" providerId="ADAL" clId="{78A74195-2095-40CE-B70E-DB1AA20AFAA7}" dt="2022-10-28T14:24:36.495" v="33" actId="6549"/>
        <pc:sldMkLst>
          <pc:docMk/>
          <pc:sldMk cId="142072148" sldId="300"/>
        </pc:sldMkLst>
      </pc:sldChg>
      <pc:sldChg chg="modSp mod delCm modNotesTx">
        <pc:chgData name="Chris Reeves" userId="0bd74484-5ce0-4e5a-8e6f-ce2fee714689" providerId="ADAL" clId="{78A74195-2095-40CE-B70E-DB1AA20AFAA7}" dt="2022-10-28T14:29:43.784" v="49" actId="2"/>
        <pc:sldMkLst>
          <pc:docMk/>
          <pc:sldMk cId="685735792" sldId="302"/>
        </pc:sldMkLst>
        <pc:spChg chg="mod">
          <ac:chgData name="Chris Reeves" userId="0bd74484-5ce0-4e5a-8e6f-ce2fee714689" providerId="ADAL" clId="{78A74195-2095-40CE-B70E-DB1AA20AFAA7}" dt="2022-10-28T14:29:43.784" v="49" actId="2"/>
          <ac:spMkLst>
            <pc:docMk/>
            <pc:sldMk cId="685735792" sldId="302"/>
            <ac:spMk id="8" creationId="{85A415DD-D585-6A76-0DEB-F3927F12A68F}"/>
          </ac:spMkLst>
        </pc:spChg>
      </pc:sldChg>
      <pc:sldChg chg="modNotesTx">
        <pc:chgData name="Chris Reeves" userId="0bd74484-5ce0-4e5a-8e6f-ce2fee714689" providerId="ADAL" clId="{78A74195-2095-40CE-B70E-DB1AA20AFAA7}" dt="2022-10-28T14:24:47.435" v="35" actId="6549"/>
        <pc:sldMkLst>
          <pc:docMk/>
          <pc:sldMk cId="3466894341" sldId="308"/>
        </pc:sldMkLst>
      </pc:sldChg>
      <pc:sldChg chg="modSp mod modNotesTx">
        <pc:chgData name="Chris Reeves" userId="0bd74484-5ce0-4e5a-8e6f-ce2fee714689" providerId="ADAL" clId="{78A74195-2095-40CE-B70E-DB1AA20AFAA7}" dt="2022-10-28T14:29:17.203" v="45" actId="2"/>
        <pc:sldMkLst>
          <pc:docMk/>
          <pc:sldMk cId="1617545586" sldId="322"/>
        </pc:sldMkLst>
        <pc:spChg chg="mod">
          <ac:chgData name="Chris Reeves" userId="0bd74484-5ce0-4e5a-8e6f-ce2fee714689" providerId="ADAL" clId="{78A74195-2095-40CE-B70E-DB1AA20AFAA7}" dt="2022-10-28T14:23:36.580" v="18" actId="207"/>
          <ac:spMkLst>
            <pc:docMk/>
            <pc:sldMk cId="1617545586" sldId="322"/>
            <ac:spMk id="4" creationId="{8BF2ACE9-E5CA-F009-22F6-B3DC20EF7DC8}"/>
          </ac:spMkLst>
        </pc:spChg>
        <pc:spChg chg="mod">
          <ac:chgData name="Chris Reeves" userId="0bd74484-5ce0-4e5a-8e6f-ce2fee714689" providerId="ADAL" clId="{78A74195-2095-40CE-B70E-DB1AA20AFAA7}" dt="2022-10-28T14:29:13.245" v="44" actId="20577"/>
          <ac:spMkLst>
            <pc:docMk/>
            <pc:sldMk cId="1617545586" sldId="322"/>
            <ac:spMk id="5" creationId="{C43CEDC2-95B3-1392-CDCC-5300742F7123}"/>
          </ac:spMkLst>
        </pc:spChg>
        <pc:spChg chg="mod">
          <ac:chgData name="Chris Reeves" userId="0bd74484-5ce0-4e5a-8e6f-ce2fee714689" providerId="ADAL" clId="{78A74195-2095-40CE-B70E-DB1AA20AFAA7}" dt="2022-10-28T14:29:17.203" v="45" actId="2"/>
          <ac:spMkLst>
            <pc:docMk/>
            <pc:sldMk cId="1617545586" sldId="322"/>
            <ac:spMk id="7" creationId="{6767895F-A0EB-E827-1203-3E2FFA66C1FE}"/>
          </ac:spMkLst>
        </pc:spChg>
      </pc:sldChg>
      <pc:sldChg chg="delCm modNotesTx">
        <pc:chgData name="Chris Reeves" userId="0bd74484-5ce0-4e5a-8e6f-ce2fee714689" providerId="ADAL" clId="{78A74195-2095-40CE-B70E-DB1AA20AFAA7}" dt="2022-10-28T14:29:33.194" v="48"/>
        <pc:sldMkLst>
          <pc:docMk/>
          <pc:sldMk cId="4106872103" sldId="325"/>
        </pc:sldMkLst>
      </pc:sldChg>
      <pc:sldChg chg="modSp mod delCm modNotesTx">
        <pc:chgData name="Chris Reeves" userId="0bd74484-5ce0-4e5a-8e6f-ce2fee714689" providerId="ADAL" clId="{78A74195-2095-40CE-B70E-DB1AA20AFAA7}" dt="2022-10-28T14:29:59.500" v="50" actId="2"/>
        <pc:sldMkLst>
          <pc:docMk/>
          <pc:sldMk cId="1561995354" sldId="502"/>
        </pc:sldMkLst>
        <pc:spChg chg="mod">
          <ac:chgData name="Chris Reeves" userId="0bd74484-5ce0-4e5a-8e6f-ce2fee714689" providerId="ADAL" clId="{78A74195-2095-40CE-B70E-DB1AA20AFAA7}" dt="2022-10-28T14:29:59.500" v="50" actId="2"/>
          <ac:spMkLst>
            <pc:docMk/>
            <pc:sldMk cId="1561995354" sldId="502"/>
            <ac:spMk id="10" creationId="{F0BD9885-5306-1B7E-13BB-F9E3012A7F0D}"/>
          </ac:spMkLst>
        </pc:spChg>
      </pc:sldChg>
      <pc:sldChg chg="modNotesTx">
        <pc:chgData name="Chris Reeves" userId="0bd74484-5ce0-4e5a-8e6f-ce2fee714689" providerId="ADAL" clId="{78A74195-2095-40CE-B70E-DB1AA20AFAA7}" dt="2022-10-28T14:25:08.480" v="39" actId="6549"/>
        <pc:sldMkLst>
          <pc:docMk/>
          <pc:sldMk cId="1288689450" sldId="507"/>
        </pc:sldMkLst>
      </pc:sldChg>
      <pc:sldChg chg="modNotesTx">
        <pc:chgData name="Chris Reeves" userId="0bd74484-5ce0-4e5a-8e6f-ce2fee714689" providerId="ADAL" clId="{78A74195-2095-40CE-B70E-DB1AA20AFAA7}" dt="2022-10-28T14:24:26.064" v="29" actId="6549"/>
        <pc:sldMkLst>
          <pc:docMk/>
          <pc:sldMk cId="723030679" sldId="509"/>
        </pc:sldMkLst>
      </pc:sldChg>
      <pc:sldChg chg="modNotesTx">
        <pc:chgData name="Chris Reeves" userId="0bd74484-5ce0-4e5a-8e6f-ce2fee714689" providerId="ADAL" clId="{78A74195-2095-40CE-B70E-DB1AA20AFAA7}" dt="2022-10-28T14:24:33.607" v="32" actId="6549"/>
        <pc:sldMkLst>
          <pc:docMk/>
          <pc:sldMk cId="2916617148" sldId="510"/>
        </pc:sldMkLst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microsoft.com/office/2011/relationships/chartColorStyle" Target="colors5.xml"/><Relationship Id="rId1" Type="http://schemas.microsoft.com/office/2011/relationships/chartStyle" Target="style5.xml"/><Relationship Id="rId4" Type="http://schemas.openxmlformats.org/officeDocument/2006/relationships/chartUserShapes" Target="../drawings/drawing1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https://globalrisksolutions-my.sharepoint.com/personal/eevans_globalrisksolutions_com/Documents/Emma/Stats/New%20Microsoft%20Excel%20Worksheet.xlsx" TargetMode="External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rgbClr val="102747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A573-4FB7-9AC6-9C1572690287}"/>
              </c:ext>
            </c:extLst>
          </c:dPt>
          <c:dPt>
            <c:idx val="1"/>
            <c:bubble3D val="0"/>
            <c:spPr>
              <a:solidFill>
                <a:schemeClr val="bg1">
                  <a:lumMod val="85000"/>
                </a:scheme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A573-4FB7-9AC6-9C1572690287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DBC2-475A-859D-05C0AC8EDAF9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DBC2-475A-859D-05C0AC8EDAF9}"/>
              </c:ext>
            </c:extLst>
          </c:dPt>
          <c:cat>
            <c:strRef>
              <c:f>Sheet1!$A$2:$A$5</c:f>
              <c:strCache>
                <c:ptCount val="4"/>
                <c:pt idx="0">
                  <c:v>1st Qtr</c:v>
                </c:pt>
                <c:pt idx="1">
                  <c:v>2nd Qtr</c:v>
                </c:pt>
                <c:pt idx="2">
                  <c:v>3rd Qtr</c:v>
                </c:pt>
                <c:pt idx="3">
                  <c:v>4th Qtr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33</c:v>
                </c:pt>
                <c:pt idx="1">
                  <c:v>33</c:v>
                </c:pt>
                <c:pt idx="2">
                  <c:v>33</c:v>
                </c:pt>
                <c:pt idx="3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A573-4FB7-9AC6-9C157269028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120"/>
        <c:holeSize val="60"/>
      </c:doughnut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898217630013642"/>
          <c:y val="0.17251965984023046"/>
          <c:w val="0.91104705721433221"/>
          <c:h val="0.74087761233352323"/>
        </c:manualLayout>
      </c:layout>
      <c:lineChart>
        <c:grouping val="standard"/>
        <c:varyColors val="0"/>
        <c:ser>
          <c:idx val="0"/>
          <c:order val="0"/>
          <c:spPr>
            <a:ln w="34925" cap="rnd">
              <a:solidFill>
                <a:schemeClr val="lt1"/>
              </a:solidFill>
              <a:round/>
            </a:ln>
            <a:effectLst>
              <a:outerShdw dist="25400" dir="2700000" algn="tl" rotWithShape="0">
                <a:schemeClr val="accent1"/>
              </a:outerShdw>
            </a:effectLst>
          </c:spPr>
          <c:marker>
            <c:symbol val="none"/>
          </c:marker>
          <c:cat>
            <c:numRef>
              <c:f>Sheet1!$D$32:$D$56</c:f>
              <c:numCache>
                <c:formatCode>mmm\-yy</c:formatCode>
                <c:ptCount val="25"/>
                <c:pt idx="0">
                  <c:v>44075</c:v>
                </c:pt>
                <c:pt idx="1">
                  <c:v>44105</c:v>
                </c:pt>
                <c:pt idx="2">
                  <c:v>44136</c:v>
                </c:pt>
                <c:pt idx="3">
                  <c:v>44166</c:v>
                </c:pt>
                <c:pt idx="4">
                  <c:v>44197</c:v>
                </c:pt>
                <c:pt idx="5">
                  <c:v>44228</c:v>
                </c:pt>
                <c:pt idx="6">
                  <c:v>44256</c:v>
                </c:pt>
                <c:pt idx="7">
                  <c:v>44287</c:v>
                </c:pt>
                <c:pt idx="8">
                  <c:v>44317</c:v>
                </c:pt>
                <c:pt idx="9">
                  <c:v>44348</c:v>
                </c:pt>
                <c:pt idx="10">
                  <c:v>44378</c:v>
                </c:pt>
                <c:pt idx="11">
                  <c:v>44409</c:v>
                </c:pt>
                <c:pt idx="12">
                  <c:v>44440</c:v>
                </c:pt>
                <c:pt idx="13">
                  <c:v>44470</c:v>
                </c:pt>
                <c:pt idx="14">
                  <c:v>44501</c:v>
                </c:pt>
                <c:pt idx="15">
                  <c:v>44531</c:v>
                </c:pt>
                <c:pt idx="16">
                  <c:v>44562</c:v>
                </c:pt>
                <c:pt idx="17">
                  <c:v>44593</c:v>
                </c:pt>
                <c:pt idx="18">
                  <c:v>44621</c:v>
                </c:pt>
                <c:pt idx="19">
                  <c:v>44652</c:v>
                </c:pt>
                <c:pt idx="20">
                  <c:v>44682</c:v>
                </c:pt>
                <c:pt idx="21">
                  <c:v>44713</c:v>
                </c:pt>
                <c:pt idx="22">
                  <c:v>44743</c:v>
                </c:pt>
                <c:pt idx="23">
                  <c:v>44774</c:v>
                </c:pt>
                <c:pt idx="24">
                  <c:v>44805</c:v>
                </c:pt>
              </c:numCache>
            </c:numRef>
          </c:cat>
          <c:val>
            <c:numRef>
              <c:f>Sheet1!$E$32:$E$56</c:f>
              <c:numCache>
                <c:formatCode>General</c:formatCode>
                <c:ptCount val="25"/>
                <c:pt idx="0">
                  <c:v>115.8</c:v>
                </c:pt>
                <c:pt idx="1">
                  <c:v>116.2</c:v>
                </c:pt>
                <c:pt idx="2">
                  <c:v>117.3</c:v>
                </c:pt>
                <c:pt idx="3">
                  <c:v>121.5</c:v>
                </c:pt>
                <c:pt idx="4">
                  <c:v>140.4</c:v>
                </c:pt>
                <c:pt idx="5">
                  <c:v>160.69999999999999</c:v>
                </c:pt>
                <c:pt idx="6">
                  <c:v>177.9</c:v>
                </c:pt>
                <c:pt idx="7">
                  <c:v>195.7</c:v>
                </c:pt>
                <c:pt idx="8">
                  <c:v>205.4</c:v>
                </c:pt>
                <c:pt idx="9">
                  <c:v>211.3</c:v>
                </c:pt>
                <c:pt idx="10">
                  <c:v>225</c:v>
                </c:pt>
                <c:pt idx="11">
                  <c:v>251.8</c:v>
                </c:pt>
                <c:pt idx="12">
                  <c:v>315.60000000000002</c:v>
                </c:pt>
                <c:pt idx="13">
                  <c:v>395.1</c:v>
                </c:pt>
                <c:pt idx="14">
                  <c:v>412.5</c:v>
                </c:pt>
                <c:pt idx="15">
                  <c:v>461.7</c:v>
                </c:pt>
                <c:pt idx="16">
                  <c:v>624.5</c:v>
                </c:pt>
                <c:pt idx="17">
                  <c:v>869.2</c:v>
                </c:pt>
                <c:pt idx="18">
                  <c:v>1045.9000000000001</c:v>
                </c:pt>
                <c:pt idx="19">
                  <c:v>1011.3</c:v>
                </c:pt>
                <c:pt idx="20">
                  <c:v>1061.5999999999999</c:v>
                </c:pt>
                <c:pt idx="21">
                  <c:v>1014.8</c:v>
                </c:pt>
                <c:pt idx="22">
                  <c:v>1029.9000000000001</c:v>
                </c:pt>
                <c:pt idx="23">
                  <c:v>1024.9000000000001</c:v>
                </c:pt>
                <c:pt idx="24">
                  <c:v>1030.9000000000001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0700-40BE-8A70-B842274B303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dropLines>
          <c:spPr>
            <a:ln w="9525" cap="flat" cmpd="sng" algn="ctr">
              <a:gradFill>
                <a:gsLst>
                  <a:gs pos="0">
                    <a:schemeClr val="lt1"/>
                  </a:gs>
                  <a:gs pos="100000">
                    <a:schemeClr val="lt1">
                      <a:alpha val="0"/>
                    </a:schemeClr>
                  </a:gs>
                </a:gsLst>
                <a:lin ang="5400000" scaled="0"/>
              </a:gradFill>
              <a:round/>
            </a:ln>
            <a:effectLst/>
          </c:spPr>
        </c:dropLines>
        <c:smooth val="0"/>
        <c:axId val="907900864"/>
        <c:axId val="907893320"/>
      </c:lineChart>
      <c:dateAx>
        <c:axId val="907900864"/>
        <c:scaling>
          <c:orientation val="minMax"/>
        </c:scaling>
        <c:delete val="1"/>
        <c:axPos val="b"/>
        <c:numFmt formatCode="mmm\-yy" sourceLinked="1"/>
        <c:majorTickMark val="out"/>
        <c:minorTickMark val="none"/>
        <c:tickLblPos val="nextTo"/>
        <c:crossAx val="907893320"/>
        <c:crosses val="autoZero"/>
        <c:auto val="1"/>
        <c:lblOffset val="100"/>
        <c:baseTimeUnit val="months"/>
        <c:majorUnit val="3"/>
        <c:majorTimeUnit val="months"/>
      </c:dateAx>
      <c:valAx>
        <c:axId val="907893320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90790086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solidFill>
        <a:schemeClr val="accent1">
          <a:alpha val="30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920" b="1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Benchmark Lithium Price Index</a:t>
            </a:r>
          </a:p>
        </c:rich>
      </c:tx>
      <c:layout>
        <c:manualLayout>
          <c:xMode val="edge"/>
          <c:yMode val="edge"/>
          <c:x val="0.24752029772857267"/>
          <c:y val="6.3949415638368985E-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920" b="1" i="0" u="none" strike="noStrike" kern="1200" baseline="0">
              <a:solidFill>
                <a:schemeClr val="bg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2898217630013642"/>
          <c:y val="0.17251965984023046"/>
          <c:w val="0.91104705721433221"/>
          <c:h val="0.74087761233352323"/>
        </c:manualLayout>
      </c:layout>
      <c:lineChart>
        <c:grouping val="standard"/>
        <c:varyColors val="0"/>
        <c:ser>
          <c:idx val="0"/>
          <c:order val="0"/>
          <c:spPr>
            <a:ln w="31750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Sheet1!$D$32:$D$56</c:f>
              <c:numCache>
                <c:formatCode>mmm\-yy</c:formatCode>
                <c:ptCount val="25"/>
                <c:pt idx="0">
                  <c:v>44075</c:v>
                </c:pt>
                <c:pt idx="1">
                  <c:v>44105</c:v>
                </c:pt>
                <c:pt idx="2">
                  <c:v>44136</c:v>
                </c:pt>
                <c:pt idx="3">
                  <c:v>44166</c:v>
                </c:pt>
                <c:pt idx="4">
                  <c:v>44197</c:v>
                </c:pt>
                <c:pt idx="5">
                  <c:v>44228</c:v>
                </c:pt>
                <c:pt idx="6">
                  <c:v>44256</c:v>
                </c:pt>
                <c:pt idx="7">
                  <c:v>44287</c:v>
                </c:pt>
                <c:pt idx="8">
                  <c:v>44317</c:v>
                </c:pt>
                <c:pt idx="9">
                  <c:v>44348</c:v>
                </c:pt>
                <c:pt idx="10">
                  <c:v>44378</c:v>
                </c:pt>
                <c:pt idx="11">
                  <c:v>44409</c:v>
                </c:pt>
                <c:pt idx="12">
                  <c:v>44440</c:v>
                </c:pt>
                <c:pt idx="13">
                  <c:v>44470</c:v>
                </c:pt>
                <c:pt idx="14">
                  <c:v>44501</c:v>
                </c:pt>
                <c:pt idx="15">
                  <c:v>44531</c:v>
                </c:pt>
                <c:pt idx="16">
                  <c:v>44562</c:v>
                </c:pt>
                <c:pt idx="17">
                  <c:v>44593</c:v>
                </c:pt>
                <c:pt idx="18">
                  <c:v>44621</c:v>
                </c:pt>
                <c:pt idx="19">
                  <c:v>44652</c:v>
                </c:pt>
                <c:pt idx="20">
                  <c:v>44682</c:v>
                </c:pt>
                <c:pt idx="21">
                  <c:v>44713</c:v>
                </c:pt>
                <c:pt idx="22">
                  <c:v>44743</c:v>
                </c:pt>
                <c:pt idx="23">
                  <c:v>44774</c:v>
                </c:pt>
                <c:pt idx="24">
                  <c:v>44805</c:v>
                </c:pt>
              </c:numCache>
            </c:numRef>
          </c:cat>
          <c:val>
            <c:numRef>
              <c:f>Sheet1!$E$32:$E$56</c:f>
              <c:numCache>
                <c:formatCode>General</c:formatCode>
                <c:ptCount val="25"/>
                <c:pt idx="0">
                  <c:v>115.8</c:v>
                </c:pt>
                <c:pt idx="1">
                  <c:v>116.2</c:v>
                </c:pt>
                <c:pt idx="2">
                  <c:v>117.3</c:v>
                </c:pt>
                <c:pt idx="3">
                  <c:v>121.5</c:v>
                </c:pt>
                <c:pt idx="4">
                  <c:v>140.4</c:v>
                </c:pt>
                <c:pt idx="5">
                  <c:v>160.69999999999999</c:v>
                </c:pt>
                <c:pt idx="6">
                  <c:v>177.9</c:v>
                </c:pt>
                <c:pt idx="7">
                  <c:v>195.7</c:v>
                </c:pt>
                <c:pt idx="8">
                  <c:v>205.4</c:v>
                </c:pt>
                <c:pt idx="9">
                  <c:v>211.3</c:v>
                </c:pt>
                <c:pt idx="10">
                  <c:v>225</c:v>
                </c:pt>
                <c:pt idx="11">
                  <c:v>251.8</c:v>
                </c:pt>
                <c:pt idx="12">
                  <c:v>315.60000000000002</c:v>
                </c:pt>
                <c:pt idx="13">
                  <c:v>395.1</c:v>
                </c:pt>
                <c:pt idx="14">
                  <c:v>412.5</c:v>
                </c:pt>
                <c:pt idx="15">
                  <c:v>461.7</c:v>
                </c:pt>
                <c:pt idx="16">
                  <c:v>624.5</c:v>
                </c:pt>
                <c:pt idx="17">
                  <c:v>869.2</c:v>
                </c:pt>
                <c:pt idx="18">
                  <c:v>1045.9000000000001</c:v>
                </c:pt>
                <c:pt idx="19">
                  <c:v>1011.3</c:v>
                </c:pt>
                <c:pt idx="20">
                  <c:v>1061.5999999999999</c:v>
                </c:pt>
                <c:pt idx="21">
                  <c:v>1014.8</c:v>
                </c:pt>
                <c:pt idx="22">
                  <c:v>1029.9000000000001</c:v>
                </c:pt>
                <c:pt idx="23">
                  <c:v>1024.9000000000001</c:v>
                </c:pt>
                <c:pt idx="24">
                  <c:v>1030.9000000000001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A14E-4A3A-B0D6-24B7C08AC48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907900864"/>
        <c:axId val="907893320"/>
      </c:lineChart>
      <c:dateAx>
        <c:axId val="907900864"/>
        <c:scaling>
          <c:orientation val="minMax"/>
        </c:scaling>
        <c:delete val="0"/>
        <c:axPos val="b"/>
        <c:numFmt formatCode="mmm\-yy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2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07893320"/>
        <c:crosses val="autoZero"/>
        <c:auto val="1"/>
        <c:lblOffset val="100"/>
        <c:baseTimeUnit val="months"/>
        <c:majorUnit val="3"/>
        <c:majorTimeUnit val="months"/>
      </c:dateAx>
      <c:valAx>
        <c:axId val="90789332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2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0790086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600">
          <a:solidFill>
            <a:schemeClr val="bg1"/>
          </a:solidFill>
        </a:defRPr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60" b="1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Price Trend of Various Component Materials y-on-y Q1’21 - Q2 '22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60" b="1" i="0" u="none" strike="noStrike" kern="1200" baseline="0">
              <a:solidFill>
                <a:schemeClr val="bg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spPr>
            <a:gradFill rotWithShape="1">
              <a:gsLst>
                <a:gs pos="0">
                  <a:schemeClr val="accent6">
                    <a:satMod val="103000"/>
                    <a:lumMod val="102000"/>
                    <a:tint val="94000"/>
                  </a:schemeClr>
                </a:gs>
                <a:gs pos="50000">
                  <a:schemeClr val="accent6">
                    <a:satMod val="110000"/>
                    <a:lumMod val="100000"/>
                    <a:shade val="100000"/>
                  </a:schemeClr>
                </a:gs>
                <a:gs pos="100000">
                  <a:schemeClr val="accent6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  <a:sp3d/>
          </c:spPr>
          <c:invertIfNegative val="0"/>
          <c:dPt>
            <c:idx val="0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C-E408-4E38-ABE2-F7CAA1B98A7D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76200" dist="25400" dir="5400000" algn="tl" rotWithShape="0">
                  <a:srgbClr val="000000">
                    <a:alpha val="5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rightRoom" dir="tl"/>
              </a:scene3d>
              <a:sp3d prstMaterial="flat">
                <a:bevelT w="0" h="0" prst="coolSlant"/>
                <a:contourClr>
                  <a:scrgbClr r="0" g="0" b="0">
                    <a:shade val="25000"/>
                    <a:satMod val="140000"/>
                  </a:scrgbClr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C080-4156-BDB6-37A9980A4E21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76200" dist="25400" dir="5400000" algn="tl" rotWithShape="0">
                  <a:srgbClr val="000000">
                    <a:alpha val="5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rightRoom" dir="tl"/>
              </a:scene3d>
              <a:sp3d prstMaterial="flat">
                <a:bevelT w="0" h="0" prst="coolSlant"/>
                <a:contourClr>
                  <a:scrgbClr r="0" g="0" b="0">
                    <a:shade val="25000"/>
                    <a:satMod val="140000"/>
                  </a:scrgbClr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C080-4156-BDB6-37A9980A4E21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76200" dist="25400" dir="5400000" algn="tl" rotWithShape="0">
                  <a:srgbClr val="000000">
                    <a:alpha val="5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rightRoom" dir="tl"/>
              </a:scene3d>
              <a:sp3d prstMaterial="flat">
                <a:bevelT w="0" h="0" prst="coolSlant"/>
                <a:contourClr>
                  <a:scrgbClr r="0" g="0" b="0">
                    <a:shade val="25000"/>
                    <a:satMod val="140000"/>
                  </a:scrgbClr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C080-4156-BDB6-37A9980A4E21}"/>
              </c:ext>
            </c:extLst>
          </c:dPt>
          <c:dPt>
            <c:idx val="4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76200" dist="25400" dir="5400000" algn="tl" rotWithShape="0">
                  <a:srgbClr val="000000">
                    <a:alpha val="5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rightRoom" dir="tl"/>
              </a:scene3d>
              <a:sp3d prstMaterial="flat">
                <a:bevelT w="0" h="0" prst="coolSlant"/>
                <a:contourClr>
                  <a:scrgbClr r="0" g="0" b="0">
                    <a:shade val="25000"/>
                    <a:satMod val="140000"/>
                  </a:scrgbClr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7-C080-4156-BDB6-37A9980A4E21}"/>
              </c:ext>
            </c:extLst>
          </c:dPt>
          <c:dPt>
            <c:idx val="5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76200" dist="25400" dir="5400000" algn="tl" rotWithShape="0">
                  <a:srgbClr val="000000">
                    <a:alpha val="5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rightRoom" dir="tl"/>
              </a:scene3d>
              <a:sp3d prstMaterial="flat">
                <a:bevelT w="0" h="0" prst="coolSlant"/>
                <a:contourClr>
                  <a:scrgbClr r="0" g="0" b="0">
                    <a:shade val="25000"/>
                    <a:satMod val="140000"/>
                  </a:scrgbClr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9-C080-4156-BDB6-37A9980A4E21}"/>
              </c:ext>
            </c:extLst>
          </c:dPt>
          <c:dPt>
            <c:idx val="6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76200" dist="25400" dir="5400000" algn="tl" rotWithShape="0">
                  <a:srgbClr val="000000">
                    <a:alpha val="5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rightRoom" dir="tl"/>
              </a:scene3d>
              <a:sp3d prstMaterial="flat">
                <a:bevelT w="0" h="0" prst="coolSlant"/>
                <a:contourClr>
                  <a:scrgbClr r="0" g="0" b="0">
                    <a:shade val="25000"/>
                    <a:satMod val="140000"/>
                  </a:scrgbClr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B-C080-4156-BDB6-37A9980A4E21}"/>
              </c:ext>
            </c:extLst>
          </c:dPt>
          <c:dLbls>
            <c:dLbl>
              <c:idx val="0"/>
              <c:layout>
                <c:manualLayout>
                  <c:x val="-1.2542285773315105E-3"/>
                  <c:y val="0.19614001849044388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5.3216918536175016E-2"/>
                      <c:h val="5.1425557623562899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C-E408-4E38-ABE2-F7CAA1B98A7D}"/>
                </c:ext>
              </c:extLst>
            </c:dLbl>
            <c:dLbl>
              <c:idx val="1"/>
              <c:layout>
                <c:manualLayout>
                  <c:x val="0"/>
                  <c:y val="0.137298012943310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4.6870521934877687E-2"/>
                      <c:h val="6.1232558548085098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C080-4156-BDB6-37A9980A4E21}"/>
                </c:ext>
              </c:extLst>
            </c:dLbl>
            <c:dLbl>
              <c:idx val="2"/>
              <c:layout>
                <c:manualLayout>
                  <c:x val="-2.5084571546630211E-3"/>
                  <c:y val="0.1299427622499190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4.6870521934877687E-2"/>
                      <c:h val="6.1232558548085098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3-C080-4156-BDB6-37A9980A4E21}"/>
                </c:ext>
              </c:extLst>
            </c:dLbl>
            <c:dLbl>
              <c:idx val="3"/>
              <c:layout>
                <c:manualLayout>
                  <c:x val="1.2542285773314875E-3"/>
                  <c:y val="9.071475855183029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4.6870521934877687E-2"/>
                      <c:h val="6.1232558548085098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5-C080-4156-BDB6-37A9980A4E21}"/>
                </c:ext>
              </c:extLst>
            </c:dLbl>
            <c:dLbl>
              <c:idx val="4"/>
              <c:layout>
                <c:manualLayout>
                  <c:x val="-1.2542285773314875E-3"/>
                  <c:y val="9.316650878296084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4.6870521934877687E-2"/>
                      <c:h val="6.1232558548085098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7-C080-4156-BDB6-37A9980A4E21}"/>
                </c:ext>
              </c:extLst>
            </c:dLbl>
            <c:dLbl>
              <c:idx val="5"/>
              <c:layout>
                <c:manualLayout>
                  <c:x val="1.2542285773314875E-3"/>
                  <c:y val="5.884200554713316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4.6870521934877687E-2"/>
                      <c:h val="6.1232558548085098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9-C080-4156-BDB6-37A9980A4E21}"/>
                </c:ext>
              </c:extLst>
            </c:dLbl>
            <c:dLbl>
              <c:idx val="6"/>
              <c:layout>
                <c:manualLayout>
                  <c:x val="0"/>
                  <c:y val="6.129375577826370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4.6870521934877687E-2"/>
                      <c:h val="6.1232558548085098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B-C080-4156-BDB6-37A9980A4E2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clip" horzOverflow="clip" vert="horz" wrap="square" lIns="36576" tIns="18288" rIns="36576" bIns="18288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rect">
                    <a:avLst/>
                  </a:prstGeom>
                  <a:noFill/>
                  <a:ln>
                    <a:noFill/>
                  </a:ln>
                </c15:spPr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multiLvlStrRef>
              <c:f>Sheet2!$B$2:$C$8</c:f>
              <c:multiLvlStrCache>
                <c:ptCount val="7"/>
                <c:lvl>
                  <c:pt idx="0">
                    <c:v>Mono Polysilicon</c:v>
                  </c:pt>
                  <c:pt idx="1">
                    <c:v>M10</c:v>
                  </c:pt>
                  <c:pt idx="2">
                    <c:v>G12</c:v>
                  </c:pt>
                  <c:pt idx="3">
                    <c:v>M10</c:v>
                  </c:pt>
                  <c:pt idx="4">
                    <c:v>G12</c:v>
                  </c:pt>
                  <c:pt idx="5">
                    <c:v>M10</c:v>
                  </c:pt>
                  <c:pt idx="6">
                    <c:v>G12</c:v>
                  </c:pt>
                </c:lvl>
                <c:lvl>
                  <c:pt idx="0">
                    <c:v>Polysillicon</c:v>
                  </c:pt>
                  <c:pt idx="1">
                    <c:v>Wafer</c:v>
                  </c:pt>
                  <c:pt idx="3">
                    <c:v>Cell</c:v>
                  </c:pt>
                  <c:pt idx="5">
                    <c:v>Module</c:v>
                  </c:pt>
                </c:lvl>
              </c:multiLvlStrCache>
            </c:multiLvlStrRef>
          </c:cat>
          <c:val>
            <c:numRef>
              <c:f>Sheet2!$D$2:$D$8</c:f>
              <c:numCache>
                <c:formatCode>0%</c:formatCode>
                <c:ptCount val="7"/>
                <c:pt idx="0" formatCode="0.00%">
                  <c:v>0.88390000000000002</c:v>
                </c:pt>
                <c:pt idx="1">
                  <c:v>0.442</c:v>
                </c:pt>
                <c:pt idx="2">
                  <c:v>0.4269</c:v>
                </c:pt>
                <c:pt idx="3">
                  <c:v>0.29170000000000001</c:v>
                </c:pt>
                <c:pt idx="4">
                  <c:v>0.2802</c:v>
                </c:pt>
                <c:pt idx="5">
                  <c:v>0.1114</c:v>
                </c:pt>
                <c:pt idx="6">
                  <c:v>0.1217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C080-4156-BDB6-37A9980A4E2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31"/>
        <c:shape val="box"/>
        <c:axId val="907914640"/>
        <c:axId val="907917920"/>
        <c:axId val="0"/>
      </c:bar3DChart>
      <c:catAx>
        <c:axId val="9079146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2700000" spcFirstLastPara="1" vertOverflow="ellipsis" wrap="square" anchor="ctr" anchorCtr="1"/>
          <a:lstStyle/>
          <a:p>
            <a:pPr>
              <a:defRPr sz="1800" b="1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07917920"/>
        <c:crosses val="autoZero"/>
        <c:auto val="1"/>
        <c:lblAlgn val="ctr"/>
        <c:lblOffset val="100"/>
        <c:noMultiLvlLbl val="0"/>
      </c:catAx>
      <c:valAx>
        <c:axId val="90791792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07914640"/>
        <c:crosses val="autoZero"/>
        <c:crossBetween val="between"/>
        <c:majorUnit val="0.2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rgbClr val="102747"/>
    </a:solidFill>
    <a:ln>
      <a:noFill/>
    </a:ln>
    <a:effectLst/>
  </c:spPr>
  <c:txPr>
    <a:bodyPr/>
    <a:lstStyle/>
    <a:p>
      <a:pPr>
        <a:defRPr sz="1800" b="1">
          <a:solidFill>
            <a:schemeClr val="bg1"/>
          </a:solidFill>
        </a:defRPr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1064979297368155"/>
          <c:y val="4.1720073563882978E-2"/>
          <c:w val="0.84983290968718705"/>
          <c:h val="0.71615405342282323"/>
        </c:manualLayout>
      </c:layout>
      <c:lineChart>
        <c:grouping val="standard"/>
        <c:varyColors val="0"/>
        <c:ser>
          <c:idx val="0"/>
          <c:order val="0"/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cat>
            <c:strRef>
              <c:f>'[Q3 Charts.xlsx]GSCPI Monthly Data'!$A$230:$A$302</c:f>
              <c:strCache>
                <c:ptCount val="73"/>
                <c:pt idx="0">
                  <c:v>30-Sep-2016</c:v>
                </c:pt>
                <c:pt idx="1">
                  <c:v>31-Oct-2016</c:v>
                </c:pt>
                <c:pt idx="2">
                  <c:v>30-Nov-2016</c:v>
                </c:pt>
                <c:pt idx="3">
                  <c:v>31-Dec-2016</c:v>
                </c:pt>
                <c:pt idx="4">
                  <c:v>31-Jan-2017</c:v>
                </c:pt>
                <c:pt idx="5">
                  <c:v>28-Feb-2017</c:v>
                </c:pt>
                <c:pt idx="6">
                  <c:v>31-Mar-2017</c:v>
                </c:pt>
                <c:pt idx="7">
                  <c:v>30-Apr-2017</c:v>
                </c:pt>
                <c:pt idx="8">
                  <c:v>31-May-2017</c:v>
                </c:pt>
                <c:pt idx="9">
                  <c:v>30-Jun-2017</c:v>
                </c:pt>
                <c:pt idx="10">
                  <c:v>31-Jul-2017</c:v>
                </c:pt>
                <c:pt idx="11">
                  <c:v>31-Aug-2017</c:v>
                </c:pt>
                <c:pt idx="12">
                  <c:v>30-Sep-2017</c:v>
                </c:pt>
                <c:pt idx="13">
                  <c:v>31-Oct-2017</c:v>
                </c:pt>
                <c:pt idx="14">
                  <c:v>30-Nov-2017</c:v>
                </c:pt>
                <c:pt idx="15">
                  <c:v>31-Dec-2017</c:v>
                </c:pt>
                <c:pt idx="16">
                  <c:v>31-Jan-2018</c:v>
                </c:pt>
                <c:pt idx="17">
                  <c:v>28-Feb-2018</c:v>
                </c:pt>
                <c:pt idx="18">
                  <c:v>31-Mar-2018</c:v>
                </c:pt>
                <c:pt idx="19">
                  <c:v>30-Apr-2018</c:v>
                </c:pt>
                <c:pt idx="20">
                  <c:v>31-May-2018</c:v>
                </c:pt>
                <c:pt idx="21">
                  <c:v>30-Jun-2018</c:v>
                </c:pt>
                <c:pt idx="22">
                  <c:v>31-Jul-2018</c:v>
                </c:pt>
                <c:pt idx="23">
                  <c:v>31-Aug-2018</c:v>
                </c:pt>
                <c:pt idx="24">
                  <c:v>30-Sep-2018</c:v>
                </c:pt>
                <c:pt idx="25">
                  <c:v>31-Oct-2018</c:v>
                </c:pt>
                <c:pt idx="26">
                  <c:v>30-Nov-2018</c:v>
                </c:pt>
                <c:pt idx="27">
                  <c:v>31-Dec-2018</c:v>
                </c:pt>
                <c:pt idx="28">
                  <c:v>31-Jan-2019</c:v>
                </c:pt>
                <c:pt idx="29">
                  <c:v>28-Feb-2019</c:v>
                </c:pt>
                <c:pt idx="30">
                  <c:v>31-Mar-2019</c:v>
                </c:pt>
                <c:pt idx="31">
                  <c:v>30-Apr-2019</c:v>
                </c:pt>
                <c:pt idx="32">
                  <c:v>31-May-2019</c:v>
                </c:pt>
                <c:pt idx="33">
                  <c:v>30-Jun-2019</c:v>
                </c:pt>
                <c:pt idx="34">
                  <c:v>31-Jul-2019</c:v>
                </c:pt>
                <c:pt idx="35">
                  <c:v>31-Aug-2019</c:v>
                </c:pt>
                <c:pt idx="36">
                  <c:v>30-Sep-2019</c:v>
                </c:pt>
                <c:pt idx="37">
                  <c:v>31-Oct-2019</c:v>
                </c:pt>
                <c:pt idx="38">
                  <c:v>30-Nov-2019</c:v>
                </c:pt>
                <c:pt idx="39">
                  <c:v>31-Dec-2019</c:v>
                </c:pt>
                <c:pt idx="40">
                  <c:v>31-Jan-2020</c:v>
                </c:pt>
                <c:pt idx="41">
                  <c:v>29-Feb-2020</c:v>
                </c:pt>
                <c:pt idx="42">
                  <c:v>31-Mar-2020</c:v>
                </c:pt>
                <c:pt idx="43">
                  <c:v>30-Apr-2020</c:v>
                </c:pt>
                <c:pt idx="44">
                  <c:v>31-May-2020</c:v>
                </c:pt>
                <c:pt idx="45">
                  <c:v>30-Jun-2020</c:v>
                </c:pt>
                <c:pt idx="46">
                  <c:v>31-Jul-2020</c:v>
                </c:pt>
                <c:pt idx="47">
                  <c:v>31-Aug-2020</c:v>
                </c:pt>
                <c:pt idx="48">
                  <c:v>30-Sep-2020</c:v>
                </c:pt>
                <c:pt idx="49">
                  <c:v>31-Oct-2020</c:v>
                </c:pt>
                <c:pt idx="50">
                  <c:v>30-Nov-2020</c:v>
                </c:pt>
                <c:pt idx="51">
                  <c:v>31-Dec-2020</c:v>
                </c:pt>
                <c:pt idx="52">
                  <c:v>31-Jan-2021</c:v>
                </c:pt>
                <c:pt idx="53">
                  <c:v>28-Feb-2021</c:v>
                </c:pt>
                <c:pt idx="54">
                  <c:v>31-Mar-2021</c:v>
                </c:pt>
                <c:pt idx="55">
                  <c:v>30-Apr-2021</c:v>
                </c:pt>
                <c:pt idx="56">
                  <c:v>31-May-2021</c:v>
                </c:pt>
                <c:pt idx="57">
                  <c:v>30-Jun-2021</c:v>
                </c:pt>
                <c:pt idx="58">
                  <c:v>31-Jul-2021</c:v>
                </c:pt>
                <c:pt idx="59">
                  <c:v>31-Aug-2021</c:v>
                </c:pt>
                <c:pt idx="60">
                  <c:v>30-Sep-2021</c:v>
                </c:pt>
                <c:pt idx="61">
                  <c:v>31-Oct-2021</c:v>
                </c:pt>
                <c:pt idx="62">
                  <c:v>30-Nov-2021</c:v>
                </c:pt>
                <c:pt idx="63">
                  <c:v>31-Dec-2021</c:v>
                </c:pt>
                <c:pt idx="64">
                  <c:v>31-Jan-2022</c:v>
                </c:pt>
                <c:pt idx="65">
                  <c:v>28-Feb-2022</c:v>
                </c:pt>
                <c:pt idx="66">
                  <c:v>31-Mar-2022</c:v>
                </c:pt>
                <c:pt idx="67">
                  <c:v>30-Apr-2022</c:v>
                </c:pt>
                <c:pt idx="68">
                  <c:v>31-May-2022</c:v>
                </c:pt>
                <c:pt idx="69">
                  <c:v>30-Jun-2022</c:v>
                </c:pt>
                <c:pt idx="70">
                  <c:v>31-Jul-2022</c:v>
                </c:pt>
                <c:pt idx="71">
                  <c:v>31-Aug-2022</c:v>
                </c:pt>
                <c:pt idx="72">
                  <c:v>30-Sep-2022</c:v>
                </c:pt>
              </c:strCache>
            </c:strRef>
          </c:cat>
          <c:val>
            <c:numRef>
              <c:f>'[Q3 Charts.xlsx]GSCPI Monthly Data'!$B$230:$B$302</c:f>
              <c:numCache>
                <c:formatCode>0.00</c:formatCode>
                <c:ptCount val="73"/>
                <c:pt idx="0">
                  <c:v>-0.28639903065208905</c:v>
                </c:pt>
                <c:pt idx="1">
                  <c:v>-4.1532821708161673E-2</c:v>
                </c:pt>
                <c:pt idx="2">
                  <c:v>-0.28753861224591176</c:v>
                </c:pt>
                <c:pt idx="3">
                  <c:v>-0.22407022487155909</c:v>
                </c:pt>
                <c:pt idx="4">
                  <c:v>0.20075656802989569</c:v>
                </c:pt>
                <c:pt idx="5">
                  <c:v>0.22128512905680237</c:v>
                </c:pt>
                <c:pt idx="6">
                  <c:v>0.1127932638599036</c:v>
                </c:pt>
                <c:pt idx="7">
                  <c:v>5.0208711984094781E-2</c:v>
                </c:pt>
                <c:pt idx="8">
                  <c:v>-8.1547524954816791E-2</c:v>
                </c:pt>
                <c:pt idx="9">
                  <c:v>0.14325424558804101</c:v>
                </c:pt>
                <c:pt idx="10">
                  <c:v>0.14611346111319307</c:v>
                </c:pt>
                <c:pt idx="11">
                  <c:v>0.4416484193709197</c:v>
                </c:pt>
                <c:pt idx="12">
                  <c:v>0.54762718568286994</c:v>
                </c:pt>
                <c:pt idx="13">
                  <c:v>0.80294995284064485</c:v>
                </c:pt>
                <c:pt idx="14">
                  <c:v>0.86017322312811251</c:v>
                </c:pt>
                <c:pt idx="15">
                  <c:v>0.70977106889942931</c:v>
                </c:pt>
                <c:pt idx="16">
                  <c:v>0.60123341886579462</c:v>
                </c:pt>
                <c:pt idx="17">
                  <c:v>0.11693671178194244</c:v>
                </c:pt>
                <c:pt idx="18">
                  <c:v>0.47190005888774816</c:v>
                </c:pt>
                <c:pt idx="19">
                  <c:v>0.55982674640677876</c:v>
                </c:pt>
                <c:pt idx="20">
                  <c:v>0.37161106123623583</c:v>
                </c:pt>
                <c:pt idx="21">
                  <c:v>0.41478315123256387</c:v>
                </c:pt>
                <c:pt idx="22">
                  <c:v>0.42823382208028465</c:v>
                </c:pt>
                <c:pt idx="23">
                  <c:v>0.53291524090675058</c:v>
                </c:pt>
                <c:pt idx="24">
                  <c:v>0.47325824923896564</c:v>
                </c:pt>
                <c:pt idx="25">
                  <c:v>0.53402369761595236</c:v>
                </c:pt>
                <c:pt idx="26">
                  <c:v>0.43618025342659056</c:v>
                </c:pt>
                <c:pt idx="27">
                  <c:v>0.44677410727234096</c:v>
                </c:pt>
                <c:pt idx="28">
                  <c:v>0.52048777393979651</c:v>
                </c:pt>
                <c:pt idx="29">
                  <c:v>0.12037766735857691</c:v>
                </c:pt>
                <c:pt idx="30">
                  <c:v>0.20027955295798472</c:v>
                </c:pt>
                <c:pt idx="31">
                  <c:v>2.1128970416989634E-2</c:v>
                </c:pt>
                <c:pt idx="32">
                  <c:v>-0.6493562731218302</c:v>
                </c:pt>
                <c:pt idx="33">
                  <c:v>-0.4911140906566539</c:v>
                </c:pt>
                <c:pt idx="34">
                  <c:v>-0.45541277097079813</c:v>
                </c:pt>
                <c:pt idx="35">
                  <c:v>-0.32705199286945763</c:v>
                </c:pt>
                <c:pt idx="36">
                  <c:v>0.10660143247421994</c:v>
                </c:pt>
                <c:pt idx="37">
                  <c:v>3.4496954622935214E-2</c:v>
                </c:pt>
                <c:pt idx="38">
                  <c:v>9.6380743655452461E-2</c:v>
                </c:pt>
                <c:pt idx="39">
                  <c:v>7.3820247805163964E-3</c:v>
                </c:pt>
                <c:pt idx="40">
                  <c:v>4.3359376115647386E-2</c:v>
                </c:pt>
                <c:pt idx="41">
                  <c:v>1.1032844097146604</c:v>
                </c:pt>
                <c:pt idx="42">
                  <c:v>2.4615694787933338</c:v>
                </c:pt>
                <c:pt idx="43">
                  <c:v>3.0952235139877358</c:v>
                </c:pt>
                <c:pt idx="44">
                  <c:v>2.5544909961821354</c:v>
                </c:pt>
                <c:pt idx="45">
                  <c:v>2.2975425954780153</c:v>
                </c:pt>
                <c:pt idx="46">
                  <c:v>2.7975425852619717</c:v>
                </c:pt>
                <c:pt idx="47">
                  <c:v>1.3332814436432303</c:v>
                </c:pt>
                <c:pt idx="48">
                  <c:v>0.59917455909314965</c:v>
                </c:pt>
                <c:pt idx="49">
                  <c:v>0.10546688471750347</c:v>
                </c:pt>
                <c:pt idx="50">
                  <c:v>0.69523635933643257</c:v>
                </c:pt>
                <c:pt idx="51">
                  <c:v>1.6438053498378049</c:v>
                </c:pt>
                <c:pt idx="52">
                  <c:v>1.4218152904681203</c:v>
                </c:pt>
                <c:pt idx="53">
                  <c:v>1.8967433890241767</c:v>
                </c:pt>
                <c:pt idx="54">
                  <c:v>2.1810519030851494</c:v>
                </c:pt>
                <c:pt idx="55">
                  <c:v>2.5222681725903198</c:v>
                </c:pt>
                <c:pt idx="56">
                  <c:v>2.9729321010841856</c:v>
                </c:pt>
                <c:pt idx="57">
                  <c:v>2.6960187521542895</c:v>
                </c:pt>
                <c:pt idx="58">
                  <c:v>2.9400500360116082</c:v>
                </c:pt>
                <c:pt idx="59">
                  <c:v>3.2331099089406088</c:v>
                </c:pt>
                <c:pt idx="60">
                  <c:v>3.2383264620264134</c:v>
                </c:pt>
                <c:pt idx="61">
                  <c:v>3.7869070443618655</c:v>
                </c:pt>
                <c:pt idx="62">
                  <c:v>4.2185301635079142</c:v>
                </c:pt>
                <c:pt idx="63">
                  <c:v>4.302158149343084</c:v>
                </c:pt>
                <c:pt idx="64">
                  <c:v>3.6428650324458602</c:v>
                </c:pt>
                <c:pt idx="65">
                  <c:v>2.7552322159225282</c:v>
                </c:pt>
                <c:pt idx="66">
                  <c:v>2.7810010436050345</c:v>
                </c:pt>
                <c:pt idx="67">
                  <c:v>3.4168056932082926</c:v>
                </c:pt>
                <c:pt idx="68">
                  <c:v>2.6193885293611494</c:v>
                </c:pt>
                <c:pt idx="69">
                  <c:v>2.3167403969406108</c:v>
                </c:pt>
                <c:pt idx="70">
                  <c:v>1.7453824434257508</c:v>
                </c:pt>
                <c:pt idx="71">
                  <c:v>1.5089237609187292</c:v>
                </c:pt>
                <c:pt idx="72">
                  <c:v>1.0478496080087192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D938-4582-A2B4-2C347827303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373668752"/>
        <c:axId val="373665800"/>
      </c:lineChart>
      <c:catAx>
        <c:axId val="37366875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2700000" spcFirstLastPara="1" vertOverflow="ellipsis" wrap="square" anchor="ctr" anchorCtr="1"/>
          <a:lstStyle/>
          <a:p>
            <a:pPr>
              <a:defRPr sz="1400" b="1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73665800"/>
        <c:crosses val="autoZero"/>
        <c:auto val="1"/>
        <c:lblAlgn val="ctr"/>
        <c:lblOffset val="100"/>
        <c:tickLblSkip val="12"/>
        <c:noMultiLvlLbl val="0"/>
      </c:catAx>
      <c:valAx>
        <c:axId val="37366580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7366875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 sz="1400" b="1">
          <a:solidFill>
            <a:schemeClr val="bg1"/>
          </a:solidFill>
        </a:defRPr>
      </a:pPr>
      <a:endParaRPr lang="en-US"/>
    </a:p>
  </c:txPr>
  <c:externalData r:id="rId3">
    <c:autoUpdate val="0"/>
  </c:externalData>
  <c:userShapes r:id="rId4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1219934215090939"/>
          <c:y val="2.3904326763811268E-2"/>
          <c:w val="0.85696533813331455"/>
          <c:h val="0.82670035321398916"/>
        </c:manualLayout>
      </c:layout>
      <c:lineChart>
        <c:grouping val="standard"/>
        <c:varyColors val="0"/>
        <c:ser>
          <c:idx val="0"/>
          <c:order val="0"/>
          <c:tx>
            <c:strRef>
              <c:f>Sheet1!$F$1</c:f>
              <c:strCache>
                <c:ptCount val="1"/>
                <c:pt idx="0">
                  <c:v>Average Purchasing Price (€/MWh)</c:v>
                </c:pt>
              </c:strCache>
            </c:strRef>
          </c:tx>
          <c:spPr>
            <a:ln w="28575" cap="rnd">
              <a:solidFill>
                <a:srgbClr val="FFFF00"/>
              </a:solidFill>
              <a:round/>
            </a:ln>
            <a:effectLst/>
          </c:spPr>
          <c:marker>
            <c:symbol val="none"/>
          </c:marker>
          <c:cat>
            <c:numRef>
              <c:f>Sheet1!$E$2:$E$22</c:f>
              <c:numCache>
                <c:formatCode>mmm\-yy</c:formatCode>
                <c:ptCount val="21"/>
                <c:pt idx="0">
                  <c:v>44197</c:v>
                </c:pt>
                <c:pt idx="1">
                  <c:v>44228</c:v>
                </c:pt>
                <c:pt idx="2">
                  <c:v>44256</c:v>
                </c:pt>
                <c:pt idx="3">
                  <c:v>44287</c:v>
                </c:pt>
                <c:pt idx="4">
                  <c:v>44317</c:v>
                </c:pt>
                <c:pt idx="5">
                  <c:v>44348</c:v>
                </c:pt>
                <c:pt idx="6">
                  <c:v>44378</c:v>
                </c:pt>
                <c:pt idx="7">
                  <c:v>44409</c:v>
                </c:pt>
                <c:pt idx="8">
                  <c:v>44440</c:v>
                </c:pt>
                <c:pt idx="9">
                  <c:v>44470</c:v>
                </c:pt>
                <c:pt idx="10">
                  <c:v>44501</c:v>
                </c:pt>
                <c:pt idx="11">
                  <c:v>44531</c:v>
                </c:pt>
                <c:pt idx="12">
                  <c:v>44562</c:v>
                </c:pt>
                <c:pt idx="13">
                  <c:v>44593</c:v>
                </c:pt>
                <c:pt idx="14">
                  <c:v>44621</c:v>
                </c:pt>
                <c:pt idx="15">
                  <c:v>44652</c:v>
                </c:pt>
                <c:pt idx="16">
                  <c:v>44682</c:v>
                </c:pt>
                <c:pt idx="17">
                  <c:v>44713</c:v>
                </c:pt>
                <c:pt idx="18">
                  <c:v>44743</c:v>
                </c:pt>
                <c:pt idx="19">
                  <c:v>44774</c:v>
                </c:pt>
                <c:pt idx="20">
                  <c:v>44805</c:v>
                </c:pt>
              </c:numCache>
            </c:numRef>
          </c:cat>
          <c:val>
            <c:numRef>
              <c:f>Sheet1!$F$2:$F$22</c:f>
              <c:numCache>
                <c:formatCode>General</c:formatCode>
                <c:ptCount val="21"/>
                <c:pt idx="0">
                  <c:v>60.71</c:v>
                </c:pt>
                <c:pt idx="1">
                  <c:v>56.57</c:v>
                </c:pt>
                <c:pt idx="2">
                  <c:v>60.39</c:v>
                </c:pt>
                <c:pt idx="3">
                  <c:v>69.02</c:v>
                </c:pt>
                <c:pt idx="4">
                  <c:v>69.91</c:v>
                </c:pt>
                <c:pt idx="5">
                  <c:v>84.8</c:v>
                </c:pt>
                <c:pt idx="6">
                  <c:v>102.66</c:v>
                </c:pt>
                <c:pt idx="7">
                  <c:v>112.4</c:v>
                </c:pt>
                <c:pt idx="8">
                  <c:v>158.59</c:v>
                </c:pt>
                <c:pt idx="9">
                  <c:v>217.63</c:v>
                </c:pt>
                <c:pt idx="10">
                  <c:v>225.95</c:v>
                </c:pt>
                <c:pt idx="11">
                  <c:v>281.24</c:v>
                </c:pt>
                <c:pt idx="12">
                  <c:v>224.5</c:v>
                </c:pt>
                <c:pt idx="13">
                  <c:v>211.69</c:v>
                </c:pt>
                <c:pt idx="14">
                  <c:v>308.07</c:v>
                </c:pt>
                <c:pt idx="15">
                  <c:v>245.97</c:v>
                </c:pt>
                <c:pt idx="16">
                  <c:v>230.06</c:v>
                </c:pt>
                <c:pt idx="17">
                  <c:v>271.31</c:v>
                </c:pt>
                <c:pt idx="18">
                  <c:v>441.65</c:v>
                </c:pt>
                <c:pt idx="19">
                  <c:v>543.15</c:v>
                </c:pt>
                <c:pt idx="20">
                  <c:v>429.92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F769-4E94-8BF9-184AECA4A67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684094176"/>
        <c:axId val="353603640"/>
      </c:lineChart>
      <c:dateAx>
        <c:axId val="684094176"/>
        <c:scaling>
          <c:orientation val="minMax"/>
        </c:scaling>
        <c:delete val="0"/>
        <c:axPos val="b"/>
        <c:numFmt formatCode="mmm\-yy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bg1">
                <a:lumMod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53603640"/>
        <c:crosses val="autoZero"/>
        <c:auto val="1"/>
        <c:lblOffset val="100"/>
        <c:baseTimeUnit val="months"/>
      </c:dateAx>
      <c:valAx>
        <c:axId val="35360364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GB"/>
                  <a:t>EUR  per MWh</a:t>
                </a:r>
              </a:p>
            </c:rich>
          </c:tx>
          <c:layout>
            <c:manualLayout>
              <c:xMode val="edge"/>
              <c:yMode val="edge"/>
              <c:x val="9.2080502422176701E-3"/>
              <c:y val="0.28489808846255588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solidFill>
              <a:schemeClr val="bg1">
                <a:lumMod val="75000"/>
              </a:schemeClr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84094176"/>
        <c:crossesAt val="44197"/>
        <c:crossBetween val="midCat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bg1"/>
          </a:solidFill>
        </a:defRPr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29">
  <cs:axisTitle>
    <cs:lnRef idx="0"/>
    <cs:fillRef idx="0"/>
    <cs:effectRef idx="0"/>
    <cs:fontRef idx="minor">
      <a:schemeClr val="lt1"/>
    </cs:fontRef>
    <cs:defRPr sz="1197" b="1" kern="1200"/>
  </cs:axisTitle>
  <cs:categoryAxis>
    <cs:lnRef idx="0">
      <cs:styleClr val="0"/>
    </cs:lnRef>
    <cs:fillRef idx="0"/>
    <cs:effectRef idx="0"/>
    <cs:fontRef idx="minor">
      <a:schemeClr val="lt1"/>
    </cs:fontRef>
    <cs:spPr>
      <a:ln w="12700" cap="flat" cmpd="sng" algn="ctr">
        <a:solidFill>
          <a:schemeClr val="lt1"/>
        </a:solidFill>
        <a:round/>
      </a:ln>
    </cs:spPr>
    <cs:defRPr sz="1197" kern="1200" spc="100" baseline="0"/>
  </cs:categoryAxis>
  <cs:chartArea>
    <cs:lnRef idx="0">
      <cs:styleClr val="0"/>
    </cs:lnRef>
    <cs:fillRef idx="0">
      <cs:styleClr val="0"/>
    </cs:fillRef>
    <cs:effectRef idx="0"/>
    <cs:fontRef idx="minor">
      <a:schemeClr val="dk1"/>
    </cs:fontRef>
    <cs:spPr>
      <a:solidFill>
        <a:schemeClr val="phClr"/>
      </a:solidFill>
      <a:ln w="9525" cap="flat" cmpd="sng" algn="ctr">
        <a:solidFill>
          <a:schemeClr val="phClr"/>
        </a:solidFill>
        <a:round/>
      </a:ln>
    </cs:spPr>
    <cs:defRPr sz="1330" kern="1200"/>
  </cs:chartArea>
  <cs:dataLabel>
    <cs:lnRef idx="0"/>
    <cs:fillRef idx="0"/>
    <cs:effectRef idx="0"/>
    <cs:fontRef idx="minor">
      <a:schemeClr val="lt1"/>
    </cs:fontRef>
    <cs:defRPr sz="1197" b="1" kern="120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pattFill prst="ltUpDiag">
        <a:fgClr>
          <a:schemeClr val="phClr"/>
        </a:fgClr>
        <a:bgClr>
          <a:schemeClr val="lt1"/>
        </a:bgClr>
      </a:patt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pattFill prst="ltUpDiag">
        <a:fgClr>
          <a:schemeClr val="phClr"/>
        </a:fgClr>
        <a:bgClr>
          <a:schemeClr val="lt1"/>
        </a:bgClr>
      </a:pattFill>
    </cs:spPr>
  </cs:dataPoint3D>
  <cs:dataPointLine>
    <cs:lnRef idx="0">
      <cs:styleClr val="auto"/>
    </cs:lnRef>
    <cs:fillRef idx="0"/>
    <cs:effectRef idx="0">
      <cs:styleClr val="auto"/>
    </cs:effectRef>
    <cs:fontRef idx="minor">
      <a:schemeClr val="dk1"/>
    </cs:fontRef>
    <cs:spPr>
      <a:ln w="34925" cap="rnd">
        <a:solidFill>
          <a:schemeClr val="lt1"/>
        </a:solidFill>
        <a:round/>
      </a:ln>
      <a:effectLst>
        <a:outerShdw dist="25400" dir="2700000" algn="tl" rotWithShape="0">
          <a:schemeClr val="phClr"/>
        </a:outerShdw>
      </a:effectLst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22225">
        <a:solidFill>
          <a:schemeClr val="lt1"/>
        </a:solidFill>
        <a:round/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>
      <cs:styleClr val="0"/>
    </cs:lnRef>
    <cs:fillRef idx="0"/>
    <cs:effectRef idx="0"/>
    <cs:fontRef idx="minor">
      <a:schemeClr val="lt1"/>
    </cs:fontRef>
    <cs:spPr>
      <a:ln w="9525">
        <a:solidFill>
          <a:schemeClr val="phClr">
            <a:lumMod val="60000"/>
            <a:lumOff val="40000"/>
          </a:schemeClr>
        </a:solidFill>
      </a:ln>
    </cs:spPr>
    <cs:defRPr sz="1197" kern="1200"/>
  </cs:dataTable>
  <cs:downBar>
    <cs:lnRef idx="0">
      <cs:styleClr val="0"/>
    </cs:lnRef>
    <cs:fillRef idx="0"/>
    <cs:effectRef idx="0"/>
    <cs:fontRef idx="minor">
      <a:schemeClr val="dk1"/>
    </cs:fontRef>
    <cs:spPr>
      <a:solidFill>
        <a:schemeClr val="dk1">
          <a:lumMod val="35000"/>
          <a:lumOff val="65000"/>
        </a:schemeClr>
      </a:solidFill>
      <a:ln w="9525">
        <a:solidFill>
          <a:schemeClr val="phClr">
            <a:lumMod val="60000"/>
            <a:lumOff val="4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0">
              <a:schemeClr val="lt1"/>
            </a:gs>
            <a:gs pos="100000">
              <a:schemeClr val="lt1">
                <a:alpha val="0"/>
              </a:schemeClr>
            </a:gs>
          </a:gsLst>
          <a:lin ang="5400000" scaled="0"/>
        </a:gradFill>
        <a:round/>
      </a:ln>
    </cs:spPr>
  </cs:dropLine>
  <cs:errorBar>
    <cs:lnRef idx="0">
      <cs:styleClr val="0"/>
    </cs:lnRef>
    <cs:fillRef idx="0"/>
    <cs:effectRef idx="0"/>
    <cs:fontRef idx="minor">
      <a:schemeClr val="dk1"/>
    </cs:fontRef>
    <cs:spPr>
      <a:ln w="9525">
        <a:solidFill>
          <a:schemeClr val="phClr">
            <a:lumMod val="60000"/>
            <a:lumOff val="40000"/>
          </a:schemeClr>
        </a:solidFill>
        <a:round/>
      </a:ln>
      <a:effectLst>
        <a:glow rad="25400">
          <a:schemeClr val="lt1"/>
        </a:glow>
      </a:effectLst>
    </cs:spPr>
  </cs:errorBar>
  <cs:floor>
    <cs:lnRef idx="0"/>
    <cs:fillRef idx="0"/>
    <cs:effectRef idx="0"/>
    <cs:fontRef idx="minor">
      <a:schemeClr val="dk1"/>
    </cs:fontRef>
  </cs:floor>
  <cs:gridlineMajor>
    <cs:lnRef idx="0">
      <cs:styleClr val="0"/>
    </cs:lnRef>
    <cs:fillRef idx="0"/>
    <cs:effectRef idx="0"/>
    <cs:fontRef idx="minor">
      <a:schemeClr val="dk1"/>
    </cs:fontRef>
    <cs:spPr>
      <a:ln w="9525" cap="flat" cmpd="sng" algn="ctr">
        <a:solidFill>
          <a:schemeClr val="lt1">
            <a:alpha val="25000"/>
          </a:schemeClr>
        </a:solidFill>
        <a:round/>
      </a:ln>
    </cs:spPr>
  </cs:gridlineMajor>
  <cs:gridlineMinor>
    <cs:lnRef idx="0">
      <cs:styleClr val="0"/>
    </cs:lnRef>
    <cs:fillRef idx="0"/>
    <cs:effectRef idx="0"/>
    <cs:fontRef idx="minor">
      <a:schemeClr val="dk1"/>
    </cs:fontRef>
    <cs:spPr>
      <a:ln>
        <a:solidFill>
          <a:schemeClr val="lt1">
            <a:alpha val="10000"/>
          </a:schemeClr>
        </a:solidFill>
      </a:ln>
    </cs:spPr>
  </cs:gridlineMinor>
  <cs:hiLoLine>
    <cs:lnRef idx="0">
      <cs:styleClr val="0"/>
    </cs:lnRef>
    <cs:fillRef idx="0"/>
    <cs:effectRef idx="0"/>
    <cs:fontRef idx="minor">
      <a:schemeClr val="dk1"/>
    </cs:fontRef>
    <cs:spPr>
      <a:ln w="9525">
        <a:solidFill>
          <a:schemeClr val="phClr">
            <a:lumMod val="60000"/>
            <a:lumOff val="40000"/>
          </a:schemeClr>
        </a:solidFill>
        <a:prstDash val="dash"/>
      </a:ln>
    </cs:spPr>
  </cs:hiLoLine>
  <cs:leaderLine>
    <cs:lnRef idx="0">
      <cs:styleClr val="0"/>
    </cs:lnRef>
    <cs:fillRef idx="0"/>
    <cs:effectRef idx="0"/>
    <cs:fontRef idx="minor">
      <a:schemeClr val="dk1"/>
    </cs:fontRef>
    <cs:spPr>
      <a:ln w="9525">
        <a:solidFill>
          <a:schemeClr val="phClr">
            <a:lumMod val="60000"/>
            <a:lumOff val="40000"/>
          </a:schemeClr>
        </a:solidFill>
      </a:ln>
    </cs:spPr>
  </cs:leaderLine>
  <cs:legend>
    <cs:lnRef idx="0"/>
    <cs:fillRef idx="0"/>
    <cs:effectRef idx="0"/>
    <cs:fontRef idx="minor">
      <a:schemeClr val="lt1"/>
    </cs:fontRef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>
      <cs:styleClr val="0"/>
    </cs:lnRef>
    <cs:fillRef idx="0"/>
    <cs:effectRef idx="0"/>
    <cs:fontRef idx="minor">
      <a:schemeClr val="lt1"/>
    </cs:fontRef>
    <cs:spPr>
      <a:ln w="3175" cap="flat" cmpd="sng" algn="ctr">
        <a:solidFill>
          <a:schemeClr val="phClr">
            <a:lumMod val="60000"/>
            <a:lumOff val="40000"/>
          </a:schemeClr>
        </a:solidFill>
        <a:round/>
      </a:ln>
    </cs:spPr>
    <cs:defRPr sz="1197" kern="1200"/>
  </cs:seriesAxis>
  <cs:seriesLine>
    <cs:lnRef idx="0">
      <cs:styleClr val="0"/>
    </cs:lnRef>
    <cs:fillRef idx="0"/>
    <cs:effectRef idx="0"/>
    <cs:fontRef idx="minor">
      <a:schemeClr val="dk1"/>
    </cs:fontRef>
    <cs:spPr>
      <a:ln w="9525">
        <a:solidFill>
          <a:schemeClr val="phClr">
            <a:lumMod val="60000"/>
            <a:lumOff val="40000"/>
            <a:tint val="5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lt1"/>
    </cs:fontRef>
    <cs:defRPr sz="1995" b="1" kern="1200" cap="all" spc="100" normalizeH="0" baseline="0"/>
  </cs:title>
  <cs:trendline>
    <cs:lnRef idx="0"/>
    <cs:fillRef idx="0"/>
    <cs:effectRef idx="0"/>
    <cs:fontRef idx="minor">
      <a:schemeClr val="dk1"/>
    </cs:fontRef>
    <cs:spPr>
      <a:ln w="28575" cap="rnd">
        <a:solidFill>
          <a:schemeClr val="lt1">
            <a:alpha val="50000"/>
          </a:schemeClr>
        </a:solidFill>
        <a:round/>
      </a:ln>
    </cs:spPr>
  </cs:trendline>
  <cs:trendlineLabel>
    <cs:lnRef idx="0"/>
    <cs:fillRef idx="0"/>
    <cs:effectRef idx="0"/>
    <cs:fontRef idx="minor">
      <a:schemeClr val="lt1"/>
    </cs:fontRef>
    <cs:defRPr sz="1197" kern="1200"/>
  </cs:trendlineLabel>
  <cs:upBar>
    <cs:lnRef idx="0">
      <cs:styleClr val="0"/>
    </cs:lnRef>
    <cs:fillRef idx="0"/>
    <cs:effectRef idx="0"/>
    <cs:fontRef idx="minor">
      <a:schemeClr val="dk1"/>
    </cs:fontRef>
    <cs:spPr>
      <a:solidFill>
        <a:schemeClr val="lt1">
          <a:lumMod val="95000"/>
        </a:schemeClr>
      </a:solidFill>
      <a:ln w="9525">
        <a:solidFill>
          <a:schemeClr val="phClr">
            <a:lumMod val="60000"/>
            <a:lumOff val="40000"/>
          </a:schemeClr>
        </a:solidFill>
      </a:ln>
    </cs:spPr>
  </cs:upBar>
  <cs:valueAxis>
    <cs:lnRef idx="0"/>
    <cs:fillRef idx="0"/>
    <cs:effectRef idx="0"/>
    <cs:fontRef idx="minor">
      <a:schemeClr val="lt1"/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231">
  <cs:axisTitle>
    <cs:lnRef idx="0"/>
    <cs:fillRef idx="0"/>
    <cs:effectRef idx="0"/>
    <cs:fontRef idx="minor">
      <a:schemeClr val="tx2"/>
    </cs:fontRef>
    <cs:defRPr sz="1197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2"/>
    </cs:fontRef>
    <cs:defRPr sz="1197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7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28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7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7" kern="1200"/>
  </cs:valueAxis>
  <cs:wall>
    <cs:lnRef idx="0"/>
    <cs:fillRef idx="0"/>
    <cs:effectRef idx="0"/>
    <cs:fontRef idx="minor">
      <a:schemeClr val="tx2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34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charts/style5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0.79703</cdr:x>
      <cdr:y>0.10985</cdr:y>
    </cdr:from>
    <cdr:to>
      <cdr:x>1</cdr:x>
      <cdr:y>0.10985</cdr:y>
    </cdr:to>
    <cdr:cxnSp macro="">
      <cdr:nvCxnSpPr>
        <cdr:cNvPr id="6" name="Straight Arrow Connector 5">
          <a:extLst xmlns:a="http://schemas.openxmlformats.org/drawingml/2006/main">
            <a:ext uri="{FF2B5EF4-FFF2-40B4-BE49-F238E27FC236}">
              <a16:creationId xmlns:a16="http://schemas.microsoft.com/office/drawing/2014/main" id="{385D0487-6BBF-80A0-B07B-DCAF5643F007}"/>
            </a:ext>
          </a:extLst>
        </cdr:cNvPr>
        <cdr:cNvCxnSpPr/>
      </cdr:nvCxnSpPr>
      <cdr:spPr>
        <a:xfrm xmlns:a="http://schemas.openxmlformats.org/drawingml/2006/main">
          <a:off x="5272831" y="452934"/>
          <a:ext cx="1342753" cy="0"/>
        </a:xfrm>
        <a:prstGeom xmlns:a="http://schemas.openxmlformats.org/drawingml/2006/main" prst="straightConnector1">
          <a:avLst/>
        </a:prstGeom>
        <a:ln xmlns:a="http://schemas.openxmlformats.org/drawingml/2006/main">
          <a:solidFill>
            <a:srgbClr val="FF0000"/>
          </a:solidFill>
          <a:headEnd type="triangle"/>
          <a:tailEnd type="triangle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67D3D5AB-F7E5-F4FB-804C-65848992959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9413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AEFA57D-C4E4-6932-A6DF-51A44AFA9427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14763" y="0"/>
            <a:ext cx="2919412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348C1B7-A95D-4284-BE94-AD6FE954AE9C}" type="datetimeFigureOut">
              <a:rPr lang="en-GB" smtClean="0"/>
              <a:t>31/10/2022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BDB2FD1-384E-E3F7-01F8-DC902276AE7F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371013"/>
            <a:ext cx="2919413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7059B07-E349-0AD7-F94B-8154487B9956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14763" y="9371013"/>
            <a:ext cx="2919412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6ECDFD-9EC7-4FF2-9256-8373E90D223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9379208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1" cy="49502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15373" y="0"/>
            <a:ext cx="2918831" cy="49502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B5CC85E-D850-4ADC-B6FD-A3FF776FB2FB}" type="datetimeFigureOut">
              <a:rPr lang="en-GB" smtClean="0"/>
              <a:t>31/10/2022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09575" y="1233488"/>
            <a:ext cx="5916613" cy="3328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3577" y="4748163"/>
            <a:ext cx="5388610" cy="388486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371286"/>
            <a:ext cx="2918831" cy="49502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15373" y="9371286"/>
            <a:ext cx="2918831" cy="49502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B0AADDD-411E-496C-A603-056192787FB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671802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B0AADDD-411E-496C-A603-056192787FB1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9236063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07000"/>
              </a:lnSpc>
              <a:spcAft>
                <a:spcPts val="800"/>
              </a:spcAft>
            </a:pPr>
            <a:endParaRPr lang="en-GB" sz="18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1F10056-01EA-4747-900B-A658B373AA2D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6895769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1F10056-01EA-4747-900B-A658B373AA2D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3276234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1F10056-01EA-4747-900B-A658B373AA2D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2967796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B0AADDD-411E-496C-A603-056192787FB1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338129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B0AADDD-411E-496C-A603-056192787FB1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1000589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B0AADDD-411E-496C-A603-056192787FB1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1940679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B0AADDD-411E-496C-A603-056192787FB1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3676797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>
              <a:lnSpc>
                <a:spcPct val="107000"/>
              </a:lnSpc>
              <a:spcAft>
                <a:spcPts val="800"/>
              </a:spcAft>
            </a:pPr>
            <a:endParaRPr lang="en-GB" b="0" i="0">
              <a:solidFill>
                <a:srgbClr val="000000"/>
              </a:solidFill>
              <a:effectLst/>
              <a:latin typeface="bnpligh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1F10056-01EA-4747-900B-A658B373AA2D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7703849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endParaRPr lang="en-GB" sz="1800" b="0" i="0" u="none" strike="noStrike" baseline="0">
              <a:solidFill>
                <a:srgbClr val="000000"/>
              </a:solidFill>
              <a:latin typeface="Microsoft JhengHei" panose="020B0604030504040204" pitchFamily="34" charset="-120"/>
            </a:endParaRPr>
          </a:p>
          <a:p>
            <a:endParaRPr lang="en-GB" b="0" i="0">
              <a:solidFill>
                <a:srgbClr val="000000"/>
              </a:solidFill>
              <a:effectLst/>
              <a:latin typeface="bnpligh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1F10056-01EA-4747-900B-A658B373AA2D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2326606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1F10056-01EA-4747-900B-A658B373AA2D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309196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B0AADDD-411E-496C-A603-056192787FB1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8048909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07000"/>
              </a:lnSpc>
              <a:spcAft>
                <a:spcPts val="800"/>
              </a:spcAft>
            </a:pPr>
            <a:endParaRPr lang="en-GB" sz="12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B0AADDD-411E-496C-A603-056192787FB1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733054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9E241B3-700E-910F-F701-DFECBC7469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E20635-8BF5-499C-BD7F-341A2A038DD0}" type="datetimeFigureOut">
              <a:rPr lang="en-GB" smtClean="0"/>
              <a:t>31/10/2022</a:t>
            </a:fld>
            <a:endParaRPr lang="en-GB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64B6468-4D4A-45BF-19A4-9FFA917EB1FC}"/>
              </a:ext>
            </a:extLst>
          </p:cNvPr>
          <p:cNvSpPr/>
          <p:nvPr userDrawn="1"/>
        </p:nvSpPr>
        <p:spPr>
          <a:xfrm>
            <a:off x="-1" y="0"/>
            <a:ext cx="6255657" cy="6858000"/>
          </a:xfrm>
          <a:prstGeom prst="rect">
            <a:avLst/>
          </a:prstGeom>
          <a:solidFill>
            <a:srgbClr val="1027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37FCFAA2-76D5-5ED1-BD6C-AB11CC6C2380}"/>
              </a:ext>
            </a:extLst>
          </p:cNvPr>
          <p:cNvSpPr txBox="1">
            <a:spLocks/>
          </p:cNvSpPr>
          <p:nvPr userDrawn="1"/>
        </p:nvSpPr>
        <p:spPr>
          <a:xfrm>
            <a:off x="11346287" y="6275388"/>
            <a:ext cx="388513" cy="365125"/>
          </a:xfrm>
          <a:prstGeom prst="rect">
            <a:avLst/>
          </a:prstGeom>
          <a:solidFill>
            <a:srgbClr val="102747"/>
          </a:solidFill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20ACEE5B-6B89-47D3-A969-11CC9D54FA43}" type="slidenum">
              <a:rPr lang="en-US" smtClean="0">
                <a:solidFill>
                  <a:schemeClr val="bg1"/>
                </a:solidFill>
              </a:rPr>
              <a:pPr algn="ctr"/>
              <a:t>‹#›</a:t>
            </a:fld>
            <a:endParaRPr lang="en-US">
              <a:solidFill>
                <a:schemeClr val="bg1"/>
              </a:solidFill>
            </a:endParaRP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AFA209AF-C841-BF80-97A9-ACF9C205F744}"/>
              </a:ext>
            </a:extLst>
          </p:cNvPr>
          <p:cNvCxnSpPr>
            <a:cxnSpLocks/>
          </p:cNvCxnSpPr>
          <p:nvPr userDrawn="1"/>
        </p:nvCxnSpPr>
        <p:spPr>
          <a:xfrm>
            <a:off x="5280338" y="6457950"/>
            <a:ext cx="5933762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2" descr="Logo&#10;&#10;Description automatically generated">
            <a:extLst>
              <a:ext uri="{FF2B5EF4-FFF2-40B4-BE49-F238E27FC236}">
                <a16:creationId xmlns:a16="http://schemas.microsoft.com/office/drawing/2014/main" id="{72EB9131-DE81-B399-BB0F-658EC23955C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46287" y="123596"/>
            <a:ext cx="641530" cy="3651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368011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231D7066-4341-CA15-636E-25C2A76ECA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6250" y="365125"/>
            <a:ext cx="11258550" cy="701675"/>
          </a:xfrm>
        </p:spPr>
        <p:txBody>
          <a:bodyPr lIns="0" tIns="0" rIns="0" bIns="0" anchor="ctr">
            <a:normAutofit/>
          </a:bodyPr>
          <a:lstStyle/>
          <a:p>
            <a:r>
              <a:rPr lang="en-US" sz="2800"/>
              <a:t>Doughnut Chart Slide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6E46E570-86AA-EE09-6F20-C1C926E74B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46287" y="6275388"/>
            <a:ext cx="388513" cy="365125"/>
          </a:xfrm>
          <a:solidFill>
            <a:srgbClr val="102747"/>
          </a:solidFill>
        </p:spPr>
        <p:txBody>
          <a:bodyPr/>
          <a:lstStyle/>
          <a:p>
            <a:pPr algn="ctr"/>
            <a:fld id="{20ACEE5B-6B89-47D3-A969-11CC9D54FA43}" type="slidenum">
              <a:rPr lang="en-US" smtClean="0">
                <a:solidFill>
                  <a:schemeClr val="bg1"/>
                </a:solidFill>
              </a:rPr>
              <a:pPr algn="ctr"/>
              <a:t>‹#›</a:t>
            </a:fld>
            <a:endParaRPr lang="en-US">
              <a:solidFill>
                <a:schemeClr val="bg1"/>
              </a:solidFill>
            </a:endParaRPr>
          </a:p>
        </p:txBody>
      </p:sp>
      <p:sp>
        <p:nvSpPr>
          <p:cNvPr id="11" name="Footer Placeholder 6">
            <a:extLst>
              <a:ext uri="{FF2B5EF4-FFF2-40B4-BE49-F238E27FC236}">
                <a16:creationId xmlns:a16="http://schemas.microsoft.com/office/drawing/2014/main" id="{C1434A5B-7CDD-A9AB-F3EE-068D78B11D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76250" y="6275388"/>
            <a:ext cx="4114800" cy="365125"/>
          </a:xfrm>
        </p:spPr>
        <p:txBody>
          <a:bodyPr lIns="0"/>
          <a:lstStyle/>
          <a:p>
            <a:pPr algn="l"/>
            <a:endParaRPr lang="en-US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72301D65-C706-E6E6-62D2-364EA81C63A7}"/>
              </a:ext>
            </a:extLst>
          </p:cNvPr>
          <p:cNvCxnSpPr/>
          <p:nvPr userDrawn="1"/>
        </p:nvCxnSpPr>
        <p:spPr>
          <a:xfrm>
            <a:off x="4723238" y="6457950"/>
            <a:ext cx="6490862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3" name="Chart 12">
            <a:extLst>
              <a:ext uri="{FF2B5EF4-FFF2-40B4-BE49-F238E27FC236}">
                <a16:creationId xmlns:a16="http://schemas.microsoft.com/office/drawing/2014/main" id="{B7829D5B-9655-9033-7213-7CBFBEB09AF8}"/>
              </a:ext>
            </a:extLst>
          </p:cNvPr>
          <p:cNvGraphicFramePr/>
          <p:nvPr userDrawn="1">
            <p:extLst>
              <p:ext uri="{D42A27DB-BD31-4B8C-83A1-F6EECF244321}">
                <p14:modId xmlns:p14="http://schemas.microsoft.com/office/powerpoint/2010/main" val="2781925937"/>
              </p:ext>
            </p:extLst>
          </p:nvPr>
        </p:nvGraphicFramePr>
        <p:xfrm>
          <a:off x="476250" y="1516742"/>
          <a:ext cx="4345990" cy="415458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pSp>
        <p:nvGrpSpPr>
          <p:cNvPr id="14" name="Group 13">
            <a:extLst>
              <a:ext uri="{FF2B5EF4-FFF2-40B4-BE49-F238E27FC236}">
                <a16:creationId xmlns:a16="http://schemas.microsoft.com/office/drawing/2014/main" id="{74B0DA23-5E5F-60E7-40AC-777B94BE4479}"/>
              </a:ext>
            </a:extLst>
          </p:cNvPr>
          <p:cNvGrpSpPr/>
          <p:nvPr userDrawn="1"/>
        </p:nvGrpSpPr>
        <p:grpSpPr>
          <a:xfrm>
            <a:off x="5207190" y="1797144"/>
            <a:ext cx="6527610" cy="3973721"/>
            <a:chOff x="6281248" y="1247436"/>
            <a:chExt cx="6527610" cy="3973721"/>
          </a:xfrm>
        </p:grpSpPr>
        <p:sp>
          <p:nvSpPr>
            <p:cNvPr id="15" name="Content Placeholder 2">
              <a:extLst>
                <a:ext uri="{FF2B5EF4-FFF2-40B4-BE49-F238E27FC236}">
                  <a16:creationId xmlns:a16="http://schemas.microsoft.com/office/drawing/2014/main" id="{557D7411-ABCD-0324-A945-B6084428E942}"/>
                </a:ext>
              </a:extLst>
            </p:cNvPr>
            <p:cNvSpPr txBox="1">
              <a:spLocks/>
            </p:cNvSpPr>
            <p:nvPr/>
          </p:nvSpPr>
          <p:spPr>
            <a:xfrm>
              <a:off x="6281248" y="2451168"/>
              <a:ext cx="6527610" cy="2769989"/>
            </a:xfrm>
            <a:prstGeom prst="rect">
              <a:avLst/>
            </a:prstGeom>
          </p:spPr>
          <p:txBody>
            <a:bodyPr vert="horz" lIns="0" tIns="0" rIns="0" bIns="0" rtlCol="0" anchor="t">
              <a:spAutoFit/>
            </a:bodyPr>
            <a:lstStyle>
              <a:lvl1pPr marL="177800" indent="-1778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Clr>
                  <a:srgbClr val="102747"/>
                </a:buClr>
                <a:buFont typeface="Garamond" panose="02020404030301010803" pitchFamily="18" charset="0"/>
                <a:buChar char="›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indent="-1651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Clr>
                  <a:srgbClr val="102747"/>
                </a:buClr>
                <a:buFont typeface="Garamond" panose="02020404030301010803" pitchFamily="18" charset="0"/>
                <a:buChar char="›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520700" indent="-1651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Clr>
                  <a:srgbClr val="102747"/>
                </a:buClr>
                <a:buFont typeface="Garamond" panose="02020404030301010803" pitchFamily="18" charset="0"/>
                <a:buChar char="›"/>
                <a:tabLst>
                  <a:tab pos="1943100" algn="l"/>
                </a:tabLst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685800" indent="-1778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Clr>
                  <a:srgbClr val="102747"/>
                </a:buClr>
                <a:buFont typeface="Garamond" panose="02020404030301010803" pitchFamily="18" charset="0"/>
                <a:buChar char="›"/>
                <a:tabLst>
                  <a:tab pos="1943100" algn="l"/>
                </a:tabLst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863600" indent="-1778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Clr>
                  <a:srgbClr val="102747"/>
                </a:buClr>
                <a:buFont typeface="Garamond" panose="02020404030301010803" pitchFamily="18" charset="0"/>
                <a:buChar char="›"/>
                <a:tabLst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lnSpc>
                  <a:spcPct val="100000"/>
                </a:lnSpc>
                <a:spcBef>
                  <a:spcPts val="0"/>
                </a:spcBef>
                <a:spcAft>
                  <a:spcPts val="1200"/>
                </a:spcAft>
                <a:buNone/>
              </a:pPr>
              <a:r>
                <a:rPr lang="en-US" sz="2000"/>
                <a:t>convallis </a:t>
              </a:r>
              <a:r>
                <a:rPr lang="en-US" sz="2000" err="1"/>
                <a:t>eros</a:t>
              </a:r>
              <a:r>
                <a:rPr lang="en-US" sz="2000"/>
                <a:t>, in </a:t>
              </a:r>
              <a:r>
                <a:rPr lang="en-US" sz="2000" err="1"/>
                <a:t>vulputate</a:t>
              </a:r>
              <a:r>
                <a:rPr lang="en-US" sz="2000"/>
                <a:t> diam </a:t>
              </a:r>
              <a:r>
                <a:rPr lang="en-US" sz="2000" err="1"/>
                <a:t>nulla</a:t>
              </a:r>
              <a:r>
                <a:rPr lang="en-US" sz="2000"/>
                <a:t> ac nisi. Nunc </a:t>
              </a:r>
              <a:r>
                <a:rPr lang="en-US" sz="2000" err="1"/>
                <a:t>ultricies</a:t>
              </a:r>
              <a:r>
                <a:rPr lang="en-US" sz="2000"/>
                <a:t> mi </a:t>
              </a:r>
              <a:r>
                <a:rPr lang="en-US" sz="2000" err="1"/>
                <a:t>nec</a:t>
              </a:r>
              <a:r>
                <a:rPr lang="en-US" sz="2000"/>
                <a:t> </a:t>
              </a:r>
              <a:r>
                <a:rPr lang="en-US" sz="2000" err="1"/>
                <a:t>mauris</a:t>
              </a:r>
              <a:r>
                <a:rPr lang="en-US" sz="2000"/>
                <a:t> </a:t>
              </a:r>
              <a:r>
                <a:rPr lang="en-US" sz="2000" err="1"/>
                <a:t>dignissim</a:t>
              </a:r>
              <a:r>
                <a:rPr lang="en-US" sz="2000"/>
                <a:t>, in </a:t>
              </a:r>
              <a:r>
                <a:rPr lang="en-US" sz="2000" err="1"/>
                <a:t>mattis</a:t>
              </a:r>
              <a:r>
                <a:rPr lang="en-US" sz="2000"/>
                <a:t> </a:t>
              </a:r>
              <a:r>
                <a:rPr lang="en-US" sz="2000" err="1"/>
                <a:t>elit</a:t>
              </a:r>
              <a:r>
                <a:rPr lang="en-US" sz="2000"/>
                <a:t> </a:t>
              </a:r>
              <a:r>
                <a:rPr lang="en-US" sz="2000" err="1"/>
                <a:t>eleifend</a:t>
              </a:r>
              <a:r>
                <a:rPr lang="en-US" sz="2000"/>
                <a:t>. </a:t>
              </a:r>
              <a:r>
                <a:rPr lang="en-US" sz="2000" err="1"/>
                <a:t>Phasellus</a:t>
              </a:r>
              <a:r>
                <a:rPr lang="en-US" sz="2000"/>
                <a:t> porta </a:t>
              </a:r>
              <a:r>
                <a:rPr lang="en-US" sz="2000" err="1"/>
                <a:t>ullamcorper</a:t>
              </a:r>
              <a:r>
                <a:rPr lang="en-US" sz="2000"/>
                <a:t> </a:t>
              </a:r>
              <a:r>
                <a:rPr lang="en-US" sz="2000" err="1"/>
                <a:t>luctus</a:t>
              </a:r>
              <a:r>
                <a:rPr lang="en-US" sz="2000"/>
                <a:t>. </a:t>
              </a:r>
              <a:r>
                <a:rPr lang="en-US" sz="2000" err="1"/>
                <a:t>Aenean</a:t>
              </a:r>
              <a:r>
                <a:rPr lang="en-US" sz="2000"/>
                <a:t> in pulvinar dui, </a:t>
              </a:r>
              <a:r>
                <a:rPr lang="en-US" sz="2000" err="1"/>
                <a:t>ut</a:t>
              </a:r>
              <a:r>
                <a:rPr lang="en-US" sz="2000"/>
                <a:t> </a:t>
              </a:r>
              <a:r>
                <a:rPr lang="en-US" sz="2000" err="1"/>
                <a:t>fringilla</a:t>
              </a:r>
              <a:r>
                <a:rPr lang="en-US" sz="2000"/>
                <a:t> est. </a:t>
              </a:r>
              <a:r>
                <a:rPr lang="en-US" sz="2000" err="1"/>
                <a:t>Donec</a:t>
              </a:r>
              <a:r>
                <a:rPr lang="en-US" sz="2000"/>
                <a:t> </a:t>
              </a:r>
              <a:r>
                <a:rPr lang="en-US" sz="2000" err="1"/>
                <a:t>quis</a:t>
              </a:r>
              <a:r>
                <a:rPr lang="en-US" sz="2000"/>
                <a:t> </a:t>
              </a:r>
              <a:r>
                <a:rPr lang="en-US" sz="2000" err="1"/>
                <a:t>lobortis</a:t>
              </a:r>
              <a:r>
                <a:rPr lang="en-US" sz="2000"/>
                <a:t> dui. Morbi </a:t>
              </a:r>
              <a:r>
                <a:rPr lang="en-US" sz="2000" err="1"/>
                <a:t>consequat</a:t>
              </a:r>
              <a:r>
                <a:rPr lang="en-US" sz="2000"/>
                <a:t> </a:t>
              </a:r>
              <a:r>
                <a:rPr lang="en-US" sz="2000" err="1"/>
                <a:t>elementum</a:t>
              </a:r>
              <a:r>
                <a:rPr lang="en-US" sz="2000"/>
                <a:t> nisi, in </a:t>
              </a:r>
              <a:r>
                <a:rPr lang="en-US" sz="2000" err="1"/>
                <a:t>hendrerit</a:t>
              </a:r>
              <a:r>
                <a:rPr lang="en-US" sz="2000"/>
                <a:t> </a:t>
              </a:r>
              <a:r>
                <a:rPr lang="en-US" sz="2000" err="1"/>
                <a:t>arcu</a:t>
              </a:r>
              <a:r>
                <a:rPr lang="en-US" sz="2000"/>
                <a:t> </a:t>
              </a:r>
              <a:r>
                <a:rPr lang="en-US" sz="2000" err="1"/>
                <a:t>euismod</a:t>
              </a:r>
              <a:r>
                <a:rPr lang="en-US" sz="2000"/>
                <a:t> </a:t>
              </a:r>
              <a:r>
                <a:rPr lang="en-US" sz="2000" err="1"/>
                <a:t>quis</a:t>
              </a:r>
              <a:r>
                <a:rPr lang="en-US" sz="2000"/>
                <a:t>. Morbi a </a:t>
              </a:r>
              <a:r>
                <a:rPr lang="en-US" sz="2000" err="1"/>
                <a:t>massa</a:t>
              </a:r>
              <a:r>
                <a:rPr lang="en-US" sz="2000"/>
                <a:t> </a:t>
              </a:r>
              <a:r>
                <a:rPr lang="en-US" sz="2000" err="1"/>
                <a:t>tellus</a:t>
              </a:r>
              <a:r>
                <a:rPr lang="en-US" sz="2000"/>
                <a:t>. </a:t>
              </a:r>
              <a:r>
                <a:rPr lang="en-US" sz="2000" err="1"/>
                <a:t>Aenean</a:t>
              </a:r>
              <a:r>
                <a:rPr lang="en-US" sz="2000"/>
                <a:t> </a:t>
              </a:r>
              <a:r>
                <a:rPr lang="en-US" sz="2000" err="1"/>
                <a:t>tristique</a:t>
              </a:r>
              <a:r>
                <a:rPr lang="en-US" sz="2000"/>
                <a:t> </a:t>
              </a:r>
              <a:r>
                <a:rPr lang="en-US" sz="2000" err="1"/>
                <a:t>mattis</a:t>
              </a:r>
              <a:r>
                <a:rPr lang="en-US" sz="2000"/>
                <a:t> </a:t>
              </a:r>
              <a:r>
                <a:rPr lang="en-US" sz="2000" err="1"/>
                <a:t>enim</a:t>
              </a:r>
              <a:r>
                <a:rPr lang="en-US" sz="2000"/>
                <a:t>, </a:t>
              </a:r>
              <a:r>
                <a:rPr lang="en-US" sz="2000" err="1"/>
                <a:t>eget</a:t>
              </a:r>
              <a:r>
                <a:rPr lang="en-US" sz="2000"/>
                <a:t> </a:t>
              </a:r>
              <a:r>
                <a:rPr lang="en-US" sz="2000" err="1"/>
                <a:t>volutpat</a:t>
              </a:r>
              <a:r>
                <a:rPr lang="en-US" sz="2000"/>
                <a:t> </a:t>
              </a:r>
              <a:r>
                <a:rPr lang="en-US" sz="2000" err="1"/>
                <a:t>nisl</a:t>
              </a:r>
              <a:r>
                <a:rPr lang="en-US" sz="2000"/>
                <a:t> </a:t>
              </a:r>
              <a:r>
                <a:rPr lang="en-US" sz="2000" err="1"/>
                <a:t>ultrices</a:t>
              </a:r>
              <a:r>
                <a:rPr lang="en-US" sz="2000"/>
                <a:t> ac. </a:t>
              </a:r>
              <a:r>
                <a:rPr lang="en-US" sz="2000" err="1"/>
                <a:t>Aenean</a:t>
              </a:r>
              <a:r>
                <a:rPr lang="en-US" sz="2000"/>
                <a:t> in </a:t>
              </a:r>
              <a:r>
                <a:rPr lang="en-US" sz="2000" err="1"/>
                <a:t>efficitur</a:t>
              </a:r>
              <a:r>
                <a:rPr lang="en-US" sz="2000"/>
                <a:t> </a:t>
              </a:r>
              <a:r>
                <a:rPr lang="en-US" sz="2000" err="1"/>
                <a:t>felis</a:t>
              </a:r>
              <a:r>
                <a:rPr lang="en-US" sz="2000"/>
                <a:t> lorem </a:t>
              </a:r>
              <a:r>
                <a:rPr lang="en-US" sz="2000" err="1"/>
                <a:t>ultrices</a:t>
              </a:r>
              <a:r>
                <a:rPr lang="en-US" sz="2000"/>
                <a:t> </a:t>
              </a:r>
              <a:r>
                <a:rPr lang="en-US" sz="2000" err="1"/>
                <a:t>mauris</a:t>
              </a:r>
              <a:r>
                <a:rPr lang="en-US" sz="2000"/>
                <a:t>. </a:t>
              </a:r>
              <a:r>
                <a:rPr lang="en-US" sz="2000" err="1"/>
                <a:t>Donec</a:t>
              </a:r>
              <a:r>
                <a:rPr lang="en-US" sz="2000"/>
                <a:t> a </a:t>
              </a:r>
              <a:r>
                <a:rPr lang="en-US" sz="2000" err="1"/>
                <a:t>nulla</a:t>
              </a:r>
              <a:r>
                <a:rPr lang="en-US" sz="2000"/>
                <a:t> </a:t>
              </a:r>
              <a:r>
                <a:rPr lang="en-US" sz="2000" err="1"/>
                <a:t>aliquet</a:t>
              </a:r>
              <a:r>
                <a:rPr lang="en-US" sz="2000"/>
                <a:t>, </a:t>
              </a:r>
              <a:r>
                <a:rPr lang="en-US" sz="2000" err="1"/>
                <a:t>sodales</a:t>
              </a:r>
              <a:r>
                <a:rPr lang="en-US" sz="2000"/>
                <a:t> </a:t>
              </a:r>
              <a:r>
                <a:rPr lang="en-US" sz="2000" err="1"/>
                <a:t>sapien</a:t>
              </a:r>
              <a:r>
                <a:rPr lang="en-US" sz="2000"/>
                <a:t> id. In </a:t>
              </a:r>
              <a:r>
                <a:rPr lang="en-US" sz="2000" err="1"/>
                <a:t>luctus</a:t>
              </a:r>
              <a:r>
                <a:rPr lang="en-US" sz="2000"/>
                <a:t> magna </a:t>
              </a:r>
              <a:r>
                <a:rPr lang="en-US" sz="2000" err="1"/>
                <a:t>ut</a:t>
              </a:r>
              <a:r>
                <a:rPr lang="en-US" sz="2000"/>
                <a:t> </a:t>
              </a:r>
              <a:r>
                <a:rPr lang="en-US" sz="2000" err="1"/>
                <a:t>elementum</a:t>
              </a:r>
              <a:r>
                <a:rPr lang="en-US" sz="2000"/>
                <a:t> </a:t>
              </a:r>
              <a:r>
                <a:rPr lang="en-US" sz="2000" err="1"/>
                <a:t>egestas</a:t>
              </a:r>
              <a:r>
                <a:rPr lang="en-US" sz="2000"/>
                <a:t>. In </a:t>
              </a:r>
              <a:r>
                <a:rPr lang="en-US" sz="2000" err="1"/>
                <a:t>feugiat</a:t>
              </a:r>
              <a:r>
                <a:rPr lang="en-US" sz="2000"/>
                <a:t> </a:t>
              </a:r>
              <a:r>
                <a:rPr lang="en-US" sz="2000" err="1"/>
                <a:t>lobortis</a:t>
              </a:r>
              <a:r>
                <a:rPr lang="en-US" sz="2000"/>
                <a:t> </a:t>
              </a:r>
              <a:r>
                <a:rPr lang="en-US" sz="2000" err="1"/>
                <a:t>feugiat</a:t>
              </a:r>
              <a:r>
                <a:rPr lang="en-US" sz="2000"/>
                <a:t>. Cras </a:t>
              </a:r>
              <a:r>
                <a:rPr lang="en-US" sz="2000" err="1"/>
                <a:t>pellentesque</a:t>
              </a:r>
              <a:r>
                <a:rPr lang="en-US" sz="2000"/>
                <a:t> </a:t>
              </a:r>
              <a:r>
                <a:rPr lang="en-US" sz="2000" err="1"/>
                <a:t>enim</a:t>
              </a:r>
              <a:r>
                <a:rPr lang="en-US" sz="2000"/>
                <a:t> </a:t>
              </a:r>
              <a:r>
                <a:rPr lang="en-US" sz="2000" err="1"/>
                <a:t>mauris</a:t>
              </a:r>
              <a:r>
                <a:rPr lang="en-US" sz="2000"/>
                <a:t>, </a:t>
              </a:r>
              <a:r>
                <a:rPr lang="en-US" sz="2000" err="1"/>
                <a:t>eget</a:t>
              </a:r>
              <a:r>
                <a:rPr lang="en-US" sz="2000"/>
                <a:t> </a:t>
              </a:r>
              <a:r>
                <a:rPr lang="en-US" sz="2000" err="1"/>
                <a:t>vulputate</a:t>
              </a:r>
              <a:r>
                <a:rPr lang="en-US" sz="2000"/>
                <a:t> </a:t>
              </a:r>
              <a:r>
                <a:rPr lang="en-US" sz="2000" err="1"/>
                <a:t>lectus</a:t>
              </a:r>
              <a:r>
                <a:rPr lang="en-US" sz="2000"/>
                <a:t> </a:t>
              </a:r>
              <a:r>
                <a:rPr lang="en-US" sz="2000" err="1"/>
                <a:t>viverra</a:t>
              </a:r>
              <a:r>
                <a:rPr lang="en-US" sz="2000"/>
                <a:t> a. </a:t>
              </a:r>
            </a:p>
          </p:txBody>
        </p:sp>
        <p:sp>
          <p:nvSpPr>
            <p:cNvPr id="16" name="Content Placeholder 2">
              <a:extLst>
                <a:ext uri="{FF2B5EF4-FFF2-40B4-BE49-F238E27FC236}">
                  <a16:creationId xmlns:a16="http://schemas.microsoft.com/office/drawing/2014/main" id="{0604C0C2-DEA0-5216-007C-D9A723ACBBFC}"/>
                </a:ext>
              </a:extLst>
            </p:cNvPr>
            <p:cNvSpPr txBox="1">
              <a:spLocks/>
            </p:cNvSpPr>
            <p:nvPr/>
          </p:nvSpPr>
          <p:spPr>
            <a:xfrm>
              <a:off x="6281249" y="1443521"/>
              <a:ext cx="1279978" cy="830997"/>
            </a:xfrm>
            <a:prstGeom prst="rect">
              <a:avLst/>
            </a:prstGeom>
          </p:spPr>
          <p:txBody>
            <a:bodyPr vert="horz" wrap="square" lIns="0" tIns="0" rIns="0" bIns="0" rtlCol="0" anchor="t">
              <a:spAutoFit/>
            </a:bodyPr>
            <a:lstStyle>
              <a:lvl1pPr marL="177800" indent="-1778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Clr>
                  <a:srgbClr val="102747"/>
                </a:buClr>
                <a:buFont typeface="Garamond" panose="02020404030301010803" pitchFamily="18" charset="0"/>
                <a:buChar char="›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indent="-1651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Clr>
                  <a:srgbClr val="102747"/>
                </a:buClr>
                <a:buFont typeface="Garamond" panose="02020404030301010803" pitchFamily="18" charset="0"/>
                <a:buChar char="›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520700" indent="-1651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Clr>
                  <a:srgbClr val="102747"/>
                </a:buClr>
                <a:buFont typeface="Garamond" panose="02020404030301010803" pitchFamily="18" charset="0"/>
                <a:buChar char="›"/>
                <a:tabLst>
                  <a:tab pos="1943100" algn="l"/>
                </a:tabLst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685800" indent="-1778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Clr>
                  <a:srgbClr val="102747"/>
                </a:buClr>
                <a:buFont typeface="Garamond" panose="02020404030301010803" pitchFamily="18" charset="0"/>
                <a:buChar char="›"/>
                <a:tabLst>
                  <a:tab pos="1943100" algn="l"/>
                </a:tabLst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863600" indent="-1778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Clr>
                  <a:srgbClr val="102747"/>
                </a:buClr>
                <a:buFont typeface="Garamond" panose="02020404030301010803" pitchFamily="18" charset="0"/>
                <a:buChar char="›"/>
                <a:tabLst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lnSpc>
                  <a:spcPct val="100000"/>
                </a:lnSpc>
                <a:spcBef>
                  <a:spcPts val="0"/>
                </a:spcBef>
                <a:spcAft>
                  <a:spcPts val="1200"/>
                </a:spcAft>
                <a:buFont typeface="Garamond" panose="02020404030301010803" pitchFamily="18" charset="0"/>
                <a:buNone/>
              </a:pPr>
              <a:r>
                <a:rPr lang="en-US" sz="5400" b="1">
                  <a:solidFill>
                    <a:srgbClr val="102747"/>
                  </a:solidFill>
                </a:rPr>
                <a:t>87%</a:t>
              </a:r>
            </a:p>
          </p:txBody>
        </p:sp>
        <p:sp>
          <p:nvSpPr>
            <p:cNvPr id="17" name="Content Placeholder 2">
              <a:extLst>
                <a:ext uri="{FF2B5EF4-FFF2-40B4-BE49-F238E27FC236}">
                  <a16:creationId xmlns:a16="http://schemas.microsoft.com/office/drawing/2014/main" id="{0FF87501-949F-31DE-792C-BB3AFB40CC07}"/>
                </a:ext>
              </a:extLst>
            </p:cNvPr>
            <p:cNvSpPr txBox="1">
              <a:spLocks/>
            </p:cNvSpPr>
            <p:nvPr/>
          </p:nvSpPr>
          <p:spPr>
            <a:xfrm>
              <a:off x="7695395" y="1247436"/>
              <a:ext cx="5094413" cy="923330"/>
            </a:xfrm>
            <a:prstGeom prst="rect">
              <a:avLst/>
            </a:prstGeom>
          </p:spPr>
          <p:txBody>
            <a:bodyPr vert="horz" wrap="square" lIns="0" tIns="0" rIns="0" bIns="0" rtlCol="0" anchor="t">
              <a:spAutoFit/>
            </a:bodyPr>
            <a:lstStyle>
              <a:lvl1pPr marL="177800" indent="-1778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Clr>
                  <a:srgbClr val="102747"/>
                </a:buClr>
                <a:buFont typeface="Garamond" panose="02020404030301010803" pitchFamily="18" charset="0"/>
                <a:buChar char="›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indent="-1651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Clr>
                  <a:srgbClr val="102747"/>
                </a:buClr>
                <a:buFont typeface="Garamond" panose="02020404030301010803" pitchFamily="18" charset="0"/>
                <a:buChar char="›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520700" indent="-1651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Clr>
                  <a:srgbClr val="102747"/>
                </a:buClr>
                <a:buFont typeface="Garamond" panose="02020404030301010803" pitchFamily="18" charset="0"/>
                <a:buChar char="›"/>
                <a:tabLst>
                  <a:tab pos="1943100" algn="l"/>
                </a:tabLst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685800" indent="-1778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Clr>
                  <a:srgbClr val="102747"/>
                </a:buClr>
                <a:buFont typeface="Garamond" panose="02020404030301010803" pitchFamily="18" charset="0"/>
                <a:buChar char="›"/>
                <a:tabLst>
                  <a:tab pos="1943100" algn="l"/>
                </a:tabLst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863600" indent="-1778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Clr>
                  <a:srgbClr val="102747"/>
                </a:buClr>
                <a:buFont typeface="Garamond" panose="02020404030301010803" pitchFamily="18" charset="0"/>
                <a:buChar char="›"/>
                <a:tabLst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lnSpc>
                  <a:spcPct val="100000"/>
                </a:lnSpc>
                <a:spcBef>
                  <a:spcPts val="0"/>
                </a:spcBef>
                <a:spcAft>
                  <a:spcPts val="1200"/>
                </a:spcAft>
                <a:buNone/>
              </a:pPr>
              <a:r>
                <a:rPr lang="en-US" sz="2000"/>
                <a:t>Lorem ipsum dolor sit </a:t>
              </a:r>
              <a:r>
                <a:rPr lang="en-US" sz="2000" err="1"/>
                <a:t>amet</a:t>
              </a:r>
              <a:r>
                <a:rPr lang="en-US" sz="2000"/>
                <a:t>, </a:t>
              </a:r>
              <a:r>
                <a:rPr lang="en-US" sz="2000" err="1"/>
                <a:t>consectetur</a:t>
              </a:r>
              <a:r>
                <a:rPr lang="en-US" sz="2000"/>
                <a:t> </a:t>
              </a:r>
              <a:r>
                <a:rPr lang="en-US" sz="2000" err="1"/>
                <a:t>adipiscing</a:t>
              </a:r>
              <a:r>
                <a:rPr lang="en-US" sz="2000"/>
                <a:t> </a:t>
              </a:r>
              <a:r>
                <a:rPr lang="en-US" sz="2000" err="1"/>
                <a:t>elit</a:t>
              </a:r>
              <a:r>
                <a:rPr lang="en-US" sz="2000"/>
                <a:t>. </a:t>
              </a:r>
              <a:r>
                <a:rPr lang="en-US" sz="2000" err="1"/>
                <a:t>Aliquam</a:t>
              </a:r>
              <a:r>
                <a:rPr lang="en-US" sz="2000"/>
                <a:t> </a:t>
              </a:r>
              <a:r>
                <a:rPr lang="en-US" sz="2000" err="1"/>
                <a:t>mollis</a:t>
              </a:r>
              <a:r>
                <a:rPr lang="en-US" sz="2000"/>
                <a:t> </a:t>
              </a:r>
              <a:r>
                <a:rPr lang="en-US" sz="2000" err="1"/>
                <a:t>ut</a:t>
              </a:r>
              <a:r>
                <a:rPr lang="en-US" sz="2000"/>
                <a:t> </a:t>
              </a:r>
              <a:r>
                <a:rPr lang="en-US" sz="2000" err="1"/>
                <a:t>enim</a:t>
              </a:r>
              <a:r>
                <a:rPr lang="en-US" sz="2000"/>
                <a:t> </a:t>
              </a:r>
              <a:r>
                <a:rPr lang="en-US" sz="2000" err="1"/>
                <a:t>eget</a:t>
              </a:r>
              <a:r>
                <a:rPr lang="en-US" sz="2000"/>
                <a:t> </a:t>
              </a:r>
              <a:r>
                <a:rPr lang="en-US" sz="2000" err="1"/>
                <a:t>fringilla</a:t>
              </a:r>
              <a:r>
                <a:rPr lang="en-US" sz="2000"/>
                <a:t>. Sed </a:t>
              </a:r>
              <a:r>
                <a:rPr lang="en-US" sz="2000" err="1"/>
                <a:t>aliquet</a:t>
              </a:r>
              <a:r>
                <a:rPr lang="en-US" sz="2000"/>
                <a:t>, </a:t>
              </a:r>
              <a:r>
                <a:rPr lang="en-US" sz="2000" err="1"/>
                <a:t>nulla</a:t>
              </a:r>
              <a:r>
                <a:rPr lang="en-US" sz="2000"/>
                <a:t> a </a:t>
              </a:r>
              <a:r>
                <a:rPr lang="en-US" sz="2000" err="1"/>
                <a:t>lobortis</a:t>
              </a:r>
              <a:r>
                <a:rPr lang="en-US" sz="2000"/>
                <a:t> </a:t>
              </a:r>
              <a:r>
                <a:rPr lang="en-US" sz="2000" err="1"/>
                <a:t>Ultricies</a:t>
              </a:r>
              <a:r>
                <a:rPr lang="en-US" sz="2000"/>
                <a:t>, dolor ligula</a:t>
              </a:r>
            </a:p>
          </p:txBody>
        </p:sp>
      </p:grpSp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C04A4E5E-89D6-619D-8716-591DBFC239B7}"/>
              </a:ext>
            </a:extLst>
          </p:cNvPr>
          <p:cNvSpPr txBox="1">
            <a:spLocks/>
          </p:cNvSpPr>
          <p:nvPr userDrawn="1"/>
        </p:nvSpPr>
        <p:spPr>
          <a:xfrm>
            <a:off x="5207190" y="1440542"/>
            <a:ext cx="3945676" cy="369332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marL="177800" indent="-1778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102747"/>
              </a:buClr>
              <a:buFont typeface="Garamond" panose="02020404030301010803" pitchFamily="18" charset="0"/>
              <a:buChar char="›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indent="-1651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102747"/>
              </a:buClr>
              <a:buFont typeface="Garamond" panose="02020404030301010803" pitchFamily="18" charset="0"/>
              <a:buChar char="›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20700" indent="-1651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102747"/>
              </a:buClr>
              <a:buFont typeface="Garamond" panose="02020404030301010803" pitchFamily="18" charset="0"/>
              <a:buChar char="›"/>
              <a:tabLst>
                <a:tab pos="1943100" algn="l"/>
              </a:tabLst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85800" indent="-1778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102747"/>
              </a:buClr>
              <a:buFont typeface="Garamond" panose="02020404030301010803" pitchFamily="18" charset="0"/>
              <a:buChar char="›"/>
              <a:tabLst>
                <a:tab pos="1943100" algn="l"/>
              </a:tabLst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63600" indent="-1778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102747"/>
              </a:buClr>
              <a:buFont typeface="Garamond" panose="02020404030301010803" pitchFamily="18" charset="0"/>
              <a:buChar char="›"/>
              <a:tabLst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Garamond" panose="02020404030301010803" pitchFamily="18" charset="0"/>
              <a:buNone/>
              <a:defRPr sz="2000" b="0" i="0" u="none" strike="noStrike" kern="1200" spc="0" baseline="0">
                <a:solidFill>
                  <a:srgbClr val="102747"/>
                </a:solidFill>
                <a:latin typeface="+mn-lt"/>
                <a:ea typeface="+mn-ea"/>
                <a:cs typeface="+mn-cs"/>
              </a:defRPr>
            </a:pPr>
            <a:r>
              <a:rPr lang="en-US" sz="2400">
                <a:solidFill>
                  <a:srgbClr val="102747"/>
                </a:solidFill>
                <a:latin typeface="+mj-lt"/>
              </a:rPr>
              <a:t>Lorem ipsum dolor sit </a:t>
            </a:r>
            <a:r>
              <a:rPr lang="en-US" sz="2400" err="1">
                <a:solidFill>
                  <a:srgbClr val="102747"/>
                </a:solidFill>
                <a:latin typeface="+mj-lt"/>
              </a:rPr>
              <a:t>amet</a:t>
            </a:r>
            <a:r>
              <a:rPr lang="en-US" sz="2400">
                <a:solidFill>
                  <a:srgbClr val="102747"/>
                </a:solidFill>
              </a:rPr>
              <a:t>.</a:t>
            </a:r>
          </a:p>
        </p:txBody>
      </p:sp>
      <p:sp>
        <p:nvSpPr>
          <p:cNvPr id="19" name="Freeform 52">
            <a:extLst>
              <a:ext uri="{FF2B5EF4-FFF2-40B4-BE49-F238E27FC236}">
                <a16:creationId xmlns:a16="http://schemas.microsoft.com/office/drawing/2014/main" id="{98EB379B-7EBC-EFB7-0312-558E76340664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2146750" y="3091543"/>
            <a:ext cx="1004990" cy="1004984"/>
          </a:xfrm>
          <a:custGeom>
            <a:avLst/>
            <a:gdLst>
              <a:gd name="T0" fmla="*/ 96 w 96"/>
              <a:gd name="T1" fmla="*/ 48 h 96"/>
              <a:gd name="T2" fmla="*/ 91 w 96"/>
              <a:gd name="T3" fmla="*/ 39 h 96"/>
              <a:gd name="T4" fmla="*/ 92 w 96"/>
              <a:gd name="T5" fmla="*/ 30 h 96"/>
              <a:gd name="T6" fmla="*/ 85 w 96"/>
              <a:gd name="T7" fmla="*/ 24 h 96"/>
              <a:gd name="T8" fmla="*/ 82 w 96"/>
              <a:gd name="T9" fmla="*/ 14 h 96"/>
              <a:gd name="T10" fmla="*/ 72 w 96"/>
              <a:gd name="T11" fmla="*/ 11 h 96"/>
              <a:gd name="T12" fmla="*/ 66 w 96"/>
              <a:gd name="T13" fmla="*/ 4 h 96"/>
              <a:gd name="T14" fmla="*/ 57 w 96"/>
              <a:gd name="T15" fmla="*/ 5 h 96"/>
              <a:gd name="T16" fmla="*/ 48 w 96"/>
              <a:gd name="T17" fmla="*/ 0 h 96"/>
              <a:gd name="T18" fmla="*/ 39 w 96"/>
              <a:gd name="T19" fmla="*/ 5 h 96"/>
              <a:gd name="T20" fmla="*/ 30 w 96"/>
              <a:gd name="T21" fmla="*/ 4 h 96"/>
              <a:gd name="T22" fmla="*/ 24 w 96"/>
              <a:gd name="T23" fmla="*/ 11 h 96"/>
              <a:gd name="T24" fmla="*/ 14 w 96"/>
              <a:gd name="T25" fmla="*/ 14 h 96"/>
              <a:gd name="T26" fmla="*/ 11 w 96"/>
              <a:gd name="T27" fmla="*/ 24 h 96"/>
              <a:gd name="T28" fmla="*/ 4 w 96"/>
              <a:gd name="T29" fmla="*/ 30 h 96"/>
              <a:gd name="T30" fmla="*/ 5 w 96"/>
              <a:gd name="T31" fmla="*/ 39 h 96"/>
              <a:gd name="T32" fmla="*/ 0 w 96"/>
              <a:gd name="T33" fmla="*/ 48 h 96"/>
              <a:gd name="T34" fmla="*/ 5 w 96"/>
              <a:gd name="T35" fmla="*/ 57 h 96"/>
              <a:gd name="T36" fmla="*/ 4 w 96"/>
              <a:gd name="T37" fmla="*/ 66 h 96"/>
              <a:gd name="T38" fmla="*/ 11 w 96"/>
              <a:gd name="T39" fmla="*/ 72 h 96"/>
              <a:gd name="T40" fmla="*/ 14 w 96"/>
              <a:gd name="T41" fmla="*/ 82 h 96"/>
              <a:gd name="T42" fmla="*/ 24 w 96"/>
              <a:gd name="T43" fmla="*/ 85 h 96"/>
              <a:gd name="T44" fmla="*/ 30 w 96"/>
              <a:gd name="T45" fmla="*/ 92 h 96"/>
              <a:gd name="T46" fmla="*/ 39 w 96"/>
              <a:gd name="T47" fmla="*/ 91 h 96"/>
              <a:gd name="T48" fmla="*/ 48 w 96"/>
              <a:gd name="T49" fmla="*/ 96 h 96"/>
              <a:gd name="T50" fmla="*/ 57 w 96"/>
              <a:gd name="T51" fmla="*/ 91 h 96"/>
              <a:gd name="T52" fmla="*/ 66 w 96"/>
              <a:gd name="T53" fmla="*/ 92 h 96"/>
              <a:gd name="T54" fmla="*/ 72 w 96"/>
              <a:gd name="T55" fmla="*/ 85 h 96"/>
              <a:gd name="T56" fmla="*/ 82 w 96"/>
              <a:gd name="T57" fmla="*/ 82 h 96"/>
              <a:gd name="T58" fmla="*/ 85 w 96"/>
              <a:gd name="T59" fmla="*/ 72 h 96"/>
              <a:gd name="T60" fmla="*/ 92 w 96"/>
              <a:gd name="T61" fmla="*/ 66 h 96"/>
              <a:gd name="T62" fmla="*/ 91 w 96"/>
              <a:gd name="T63" fmla="*/ 57 h 96"/>
              <a:gd name="T64" fmla="*/ 96 w 96"/>
              <a:gd name="T65" fmla="*/ 48 h 96"/>
              <a:gd name="T66" fmla="*/ 28 w 96"/>
              <a:gd name="T67" fmla="*/ 36 h 96"/>
              <a:gd name="T68" fmla="*/ 36 w 96"/>
              <a:gd name="T69" fmla="*/ 28 h 96"/>
              <a:gd name="T70" fmla="*/ 44 w 96"/>
              <a:gd name="T71" fmla="*/ 36 h 96"/>
              <a:gd name="T72" fmla="*/ 36 w 96"/>
              <a:gd name="T73" fmla="*/ 44 h 96"/>
              <a:gd name="T74" fmla="*/ 28 w 96"/>
              <a:gd name="T75" fmla="*/ 36 h 96"/>
              <a:gd name="T76" fmla="*/ 33 w 96"/>
              <a:gd name="T77" fmla="*/ 65 h 96"/>
              <a:gd name="T78" fmla="*/ 32 w 96"/>
              <a:gd name="T79" fmla="*/ 66 h 96"/>
              <a:gd name="T80" fmla="*/ 31 w 96"/>
              <a:gd name="T81" fmla="*/ 65 h 96"/>
              <a:gd name="T82" fmla="*/ 31 w 96"/>
              <a:gd name="T83" fmla="*/ 63 h 96"/>
              <a:gd name="T84" fmla="*/ 63 w 96"/>
              <a:gd name="T85" fmla="*/ 31 h 96"/>
              <a:gd name="T86" fmla="*/ 65 w 96"/>
              <a:gd name="T87" fmla="*/ 31 h 96"/>
              <a:gd name="T88" fmla="*/ 65 w 96"/>
              <a:gd name="T89" fmla="*/ 33 h 96"/>
              <a:gd name="T90" fmla="*/ 33 w 96"/>
              <a:gd name="T91" fmla="*/ 65 h 96"/>
              <a:gd name="T92" fmla="*/ 60 w 96"/>
              <a:gd name="T93" fmla="*/ 68 h 96"/>
              <a:gd name="T94" fmla="*/ 52 w 96"/>
              <a:gd name="T95" fmla="*/ 60 h 96"/>
              <a:gd name="T96" fmla="*/ 60 w 96"/>
              <a:gd name="T97" fmla="*/ 52 h 96"/>
              <a:gd name="T98" fmla="*/ 68 w 96"/>
              <a:gd name="T99" fmla="*/ 60 h 96"/>
              <a:gd name="T100" fmla="*/ 60 w 96"/>
              <a:gd name="T101" fmla="*/ 68 h 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96" h="96">
                <a:moveTo>
                  <a:pt x="96" y="48"/>
                </a:moveTo>
                <a:cubicBezTo>
                  <a:pt x="96" y="44"/>
                  <a:pt x="94" y="41"/>
                  <a:pt x="91" y="39"/>
                </a:cubicBezTo>
                <a:cubicBezTo>
                  <a:pt x="93" y="37"/>
                  <a:pt x="94" y="33"/>
                  <a:pt x="92" y="30"/>
                </a:cubicBezTo>
                <a:cubicBezTo>
                  <a:pt x="91" y="26"/>
                  <a:pt x="88" y="24"/>
                  <a:pt x="85" y="24"/>
                </a:cubicBezTo>
                <a:cubicBezTo>
                  <a:pt x="85" y="20"/>
                  <a:pt x="84" y="17"/>
                  <a:pt x="82" y="14"/>
                </a:cubicBezTo>
                <a:cubicBezTo>
                  <a:pt x="79" y="12"/>
                  <a:pt x="76" y="11"/>
                  <a:pt x="72" y="11"/>
                </a:cubicBezTo>
                <a:cubicBezTo>
                  <a:pt x="72" y="8"/>
                  <a:pt x="70" y="5"/>
                  <a:pt x="66" y="4"/>
                </a:cubicBezTo>
                <a:cubicBezTo>
                  <a:pt x="63" y="2"/>
                  <a:pt x="59" y="3"/>
                  <a:pt x="57" y="5"/>
                </a:cubicBezTo>
                <a:cubicBezTo>
                  <a:pt x="55" y="2"/>
                  <a:pt x="52" y="0"/>
                  <a:pt x="48" y="0"/>
                </a:cubicBezTo>
                <a:cubicBezTo>
                  <a:pt x="44" y="0"/>
                  <a:pt x="41" y="2"/>
                  <a:pt x="39" y="5"/>
                </a:cubicBezTo>
                <a:cubicBezTo>
                  <a:pt x="37" y="3"/>
                  <a:pt x="33" y="2"/>
                  <a:pt x="30" y="4"/>
                </a:cubicBezTo>
                <a:cubicBezTo>
                  <a:pt x="26" y="5"/>
                  <a:pt x="24" y="8"/>
                  <a:pt x="24" y="11"/>
                </a:cubicBezTo>
                <a:cubicBezTo>
                  <a:pt x="20" y="11"/>
                  <a:pt x="17" y="12"/>
                  <a:pt x="14" y="14"/>
                </a:cubicBezTo>
                <a:cubicBezTo>
                  <a:pt x="12" y="17"/>
                  <a:pt x="11" y="20"/>
                  <a:pt x="11" y="24"/>
                </a:cubicBezTo>
                <a:cubicBezTo>
                  <a:pt x="8" y="24"/>
                  <a:pt x="5" y="26"/>
                  <a:pt x="4" y="30"/>
                </a:cubicBezTo>
                <a:cubicBezTo>
                  <a:pt x="2" y="33"/>
                  <a:pt x="3" y="37"/>
                  <a:pt x="5" y="39"/>
                </a:cubicBezTo>
                <a:cubicBezTo>
                  <a:pt x="2" y="41"/>
                  <a:pt x="0" y="44"/>
                  <a:pt x="0" y="48"/>
                </a:cubicBezTo>
                <a:cubicBezTo>
                  <a:pt x="0" y="52"/>
                  <a:pt x="2" y="55"/>
                  <a:pt x="5" y="57"/>
                </a:cubicBezTo>
                <a:cubicBezTo>
                  <a:pt x="3" y="59"/>
                  <a:pt x="2" y="63"/>
                  <a:pt x="4" y="66"/>
                </a:cubicBezTo>
                <a:cubicBezTo>
                  <a:pt x="5" y="70"/>
                  <a:pt x="8" y="72"/>
                  <a:pt x="11" y="72"/>
                </a:cubicBezTo>
                <a:cubicBezTo>
                  <a:pt x="11" y="76"/>
                  <a:pt x="12" y="79"/>
                  <a:pt x="14" y="82"/>
                </a:cubicBezTo>
                <a:cubicBezTo>
                  <a:pt x="17" y="84"/>
                  <a:pt x="20" y="85"/>
                  <a:pt x="24" y="85"/>
                </a:cubicBezTo>
                <a:cubicBezTo>
                  <a:pt x="24" y="88"/>
                  <a:pt x="26" y="91"/>
                  <a:pt x="30" y="92"/>
                </a:cubicBezTo>
                <a:cubicBezTo>
                  <a:pt x="33" y="94"/>
                  <a:pt x="37" y="93"/>
                  <a:pt x="39" y="91"/>
                </a:cubicBezTo>
                <a:cubicBezTo>
                  <a:pt x="41" y="94"/>
                  <a:pt x="44" y="96"/>
                  <a:pt x="48" y="96"/>
                </a:cubicBezTo>
                <a:cubicBezTo>
                  <a:pt x="52" y="96"/>
                  <a:pt x="55" y="94"/>
                  <a:pt x="57" y="91"/>
                </a:cubicBezTo>
                <a:cubicBezTo>
                  <a:pt x="59" y="93"/>
                  <a:pt x="63" y="94"/>
                  <a:pt x="66" y="92"/>
                </a:cubicBezTo>
                <a:cubicBezTo>
                  <a:pt x="70" y="91"/>
                  <a:pt x="72" y="88"/>
                  <a:pt x="72" y="85"/>
                </a:cubicBezTo>
                <a:cubicBezTo>
                  <a:pt x="76" y="85"/>
                  <a:pt x="79" y="84"/>
                  <a:pt x="82" y="82"/>
                </a:cubicBezTo>
                <a:cubicBezTo>
                  <a:pt x="84" y="79"/>
                  <a:pt x="85" y="76"/>
                  <a:pt x="85" y="72"/>
                </a:cubicBezTo>
                <a:cubicBezTo>
                  <a:pt x="88" y="72"/>
                  <a:pt x="91" y="70"/>
                  <a:pt x="92" y="66"/>
                </a:cubicBezTo>
                <a:cubicBezTo>
                  <a:pt x="94" y="63"/>
                  <a:pt x="93" y="59"/>
                  <a:pt x="91" y="57"/>
                </a:cubicBezTo>
                <a:cubicBezTo>
                  <a:pt x="94" y="55"/>
                  <a:pt x="96" y="52"/>
                  <a:pt x="96" y="48"/>
                </a:cubicBezTo>
                <a:close/>
                <a:moveTo>
                  <a:pt x="28" y="36"/>
                </a:moveTo>
                <a:cubicBezTo>
                  <a:pt x="28" y="32"/>
                  <a:pt x="32" y="28"/>
                  <a:pt x="36" y="28"/>
                </a:cubicBezTo>
                <a:cubicBezTo>
                  <a:pt x="40" y="28"/>
                  <a:pt x="44" y="32"/>
                  <a:pt x="44" y="36"/>
                </a:cubicBezTo>
                <a:cubicBezTo>
                  <a:pt x="44" y="40"/>
                  <a:pt x="40" y="44"/>
                  <a:pt x="36" y="44"/>
                </a:cubicBezTo>
                <a:cubicBezTo>
                  <a:pt x="32" y="44"/>
                  <a:pt x="28" y="40"/>
                  <a:pt x="28" y="36"/>
                </a:cubicBezTo>
                <a:close/>
                <a:moveTo>
                  <a:pt x="33" y="65"/>
                </a:moveTo>
                <a:cubicBezTo>
                  <a:pt x="33" y="66"/>
                  <a:pt x="33" y="66"/>
                  <a:pt x="32" y="66"/>
                </a:cubicBezTo>
                <a:cubicBezTo>
                  <a:pt x="31" y="66"/>
                  <a:pt x="31" y="66"/>
                  <a:pt x="31" y="65"/>
                </a:cubicBezTo>
                <a:cubicBezTo>
                  <a:pt x="30" y="65"/>
                  <a:pt x="30" y="63"/>
                  <a:pt x="31" y="63"/>
                </a:cubicBezTo>
                <a:cubicBezTo>
                  <a:pt x="63" y="31"/>
                  <a:pt x="63" y="31"/>
                  <a:pt x="63" y="31"/>
                </a:cubicBezTo>
                <a:cubicBezTo>
                  <a:pt x="63" y="30"/>
                  <a:pt x="65" y="30"/>
                  <a:pt x="65" y="31"/>
                </a:cubicBezTo>
                <a:cubicBezTo>
                  <a:pt x="66" y="31"/>
                  <a:pt x="66" y="33"/>
                  <a:pt x="65" y="33"/>
                </a:cubicBezTo>
                <a:lnTo>
                  <a:pt x="33" y="65"/>
                </a:lnTo>
                <a:close/>
                <a:moveTo>
                  <a:pt x="60" y="68"/>
                </a:moveTo>
                <a:cubicBezTo>
                  <a:pt x="56" y="68"/>
                  <a:pt x="52" y="64"/>
                  <a:pt x="52" y="60"/>
                </a:cubicBezTo>
                <a:cubicBezTo>
                  <a:pt x="52" y="56"/>
                  <a:pt x="56" y="52"/>
                  <a:pt x="60" y="52"/>
                </a:cubicBezTo>
                <a:cubicBezTo>
                  <a:pt x="64" y="52"/>
                  <a:pt x="68" y="56"/>
                  <a:pt x="68" y="60"/>
                </a:cubicBezTo>
                <a:cubicBezTo>
                  <a:pt x="68" y="64"/>
                  <a:pt x="64" y="68"/>
                  <a:pt x="60" y="68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15A7E62F-7455-8911-D4AD-A110208D3413}"/>
              </a:ext>
            </a:extLst>
          </p:cNvPr>
          <p:cNvSpPr/>
          <p:nvPr userDrawn="1"/>
        </p:nvSpPr>
        <p:spPr>
          <a:xfrm>
            <a:off x="3198" y="1"/>
            <a:ext cx="226863" cy="514600"/>
          </a:xfrm>
          <a:prstGeom prst="rect">
            <a:avLst/>
          </a:prstGeom>
          <a:solidFill>
            <a:srgbClr val="1027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415606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FF2B5EF4-FFF2-40B4-BE49-F238E27FC236}">
                <a16:creationId xmlns:a16="http://schemas.microsoft.com/office/drawing/2014/main" id="{D8DC406A-01E3-DC8B-7A6E-5AB79B248704}"/>
              </a:ext>
            </a:extLst>
          </p:cNvPr>
          <p:cNvSpPr/>
          <p:nvPr userDrawn="1"/>
        </p:nvSpPr>
        <p:spPr>
          <a:xfrm>
            <a:off x="5280338" y="0"/>
            <a:ext cx="6911664" cy="6857993"/>
          </a:xfrm>
          <a:prstGeom prst="rect">
            <a:avLst/>
          </a:prstGeom>
          <a:solidFill>
            <a:srgbClr val="1027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38EDAB60-07A6-9F18-1BBA-53CD5A974175}"/>
              </a:ext>
            </a:extLst>
          </p:cNvPr>
          <p:cNvCxnSpPr>
            <a:cxnSpLocks/>
          </p:cNvCxnSpPr>
          <p:nvPr userDrawn="1"/>
        </p:nvCxnSpPr>
        <p:spPr>
          <a:xfrm>
            <a:off x="5280338" y="6457950"/>
            <a:ext cx="5933762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839399FD-368D-0420-4C3E-715B48BD1498}"/>
              </a:ext>
            </a:extLst>
          </p:cNvPr>
          <p:cNvCxnSpPr>
            <a:cxnSpLocks/>
          </p:cNvCxnSpPr>
          <p:nvPr userDrawn="1"/>
        </p:nvCxnSpPr>
        <p:spPr>
          <a:xfrm>
            <a:off x="4723238" y="6457950"/>
            <a:ext cx="5571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4" name="Group 23">
            <a:extLst>
              <a:ext uri="{FF2B5EF4-FFF2-40B4-BE49-F238E27FC236}">
                <a16:creationId xmlns:a16="http://schemas.microsoft.com/office/drawing/2014/main" id="{6958A4CA-116F-6695-7036-DF9A7B5B19C0}"/>
              </a:ext>
            </a:extLst>
          </p:cNvPr>
          <p:cNvGrpSpPr/>
          <p:nvPr userDrawn="1"/>
        </p:nvGrpSpPr>
        <p:grpSpPr>
          <a:xfrm>
            <a:off x="6129832" y="1131373"/>
            <a:ext cx="5604968" cy="4595246"/>
            <a:chOff x="5805715" y="911463"/>
            <a:chExt cx="5604968" cy="4595246"/>
          </a:xfrm>
        </p:grpSpPr>
        <p:grpSp>
          <p:nvGrpSpPr>
            <p:cNvPr id="25" name="Group 24">
              <a:extLst>
                <a:ext uri="{FF2B5EF4-FFF2-40B4-BE49-F238E27FC236}">
                  <a16:creationId xmlns:a16="http://schemas.microsoft.com/office/drawing/2014/main" id="{0592A601-6F38-B2B1-7A41-2844B1D73BD2}"/>
                </a:ext>
              </a:extLst>
            </p:cNvPr>
            <p:cNvGrpSpPr/>
            <p:nvPr/>
          </p:nvGrpSpPr>
          <p:grpSpPr>
            <a:xfrm>
              <a:off x="5805715" y="911463"/>
              <a:ext cx="5604968" cy="954107"/>
              <a:chOff x="5805715" y="650768"/>
              <a:chExt cx="5604968" cy="954107"/>
            </a:xfrm>
          </p:grpSpPr>
          <p:sp>
            <p:nvSpPr>
              <p:cNvPr id="35" name="Rectangle 34">
                <a:extLst>
                  <a:ext uri="{FF2B5EF4-FFF2-40B4-BE49-F238E27FC236}">
                    <a16:creationId xmlns:a16="http://schemas.microsoft.com/office/drawing/2014/main" id="{097E9C16-054A-88E6-7AA4-46AF2ADD98D7}"/>
                  </a:ext>
                </a:extLst>
              </p:cNvPr>
              <p:cNvSpPr/>
              <p:nvPr/>
            </p:nvSpPr>
            <p:spPr>
              <a:xfrm>
                <a:off x="5805715" y="650768"/>
                <a:ext cx="469615" cy="954099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90000"/>
                  </a:lnSpc>
                  <a:spcBef>
                    <a:spcPct val="0"/>
                  </a:spcBef>
                </a:pPr>
                <a:r>
                  <a:rPr lang="en-US" sz="2800" b="1">
                    <a:solidFill>
                      <a:srgbClr val="102747"/>
                    </a:solidFill>
                    <a:latin typeface="+mj-lt"/>
                    <a:ea typeface="+mj-ea"/>
                    <a:cs typeface="+mj-cs"/>
                  </a:rPr>
                  <a:t>1</a:t>
                </a:r>
              </a:p>
            </p:txBody>
          </p:sp>
          <p:sp>
            <p:nvSpPr>
              <p:cNvPr id="36" name="Content Placeholder 2">
                <a:extLst>
                  <a:ext uri="{FF2B5EF4-FFF2-40B4-BE49-F238E27FC236}">
                    <a16:creationId xmlns:a16="http://schemas.microsoft.com/office/drawing/2014/main" id="{A133A51E-EFC3-AAF6-A60E-BA7E44449BEA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452317" y="650768"/>
                <a:ext cx="4958366" cy="954107"/>
              </a:xfrm>
              <a:prstGeom prst="rect">
                <a:avLst/>
              </a:prstGeom>
            </p:spPr>
            <p:txBody>
              <a:bodyPr vert="horz" wrap="square" lIns="0" tIns="0" rIns="0" bIns="0" rtlCol="0" anchor="t">
                <a:spAutoFit/>
              </a:bodyPr>
              <a:lstStyle>
                <a:lvl1pPr marL="177800" indent="-1778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Clr>
                    <a:srgbClr val="102747"/>
                  </a:buClr>
                  <a:buFont typeface="Garamond" panose="02020404030301010803" pitchFamily="18" charset="0"/>
                  <a:buChar char="›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42900" indent="-1651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rgbClr val="102747"/>
                  </a:buClr>
                  <a:buFont typeface="Garamond" panose="02020404030301010803" pitchFamily="18" charset="0"/>
                  <a:buChar char="›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520700" indent="-1651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rgbClr val="102747"/>
                  </a:buClr>
                  <a:buFont typeface="Garamond" panose="02020404030301010803" pitchFamily="18" charset="0"/>
                  <a:buChar char="›"/>
                  <a:tabLst>
                    <a:tab pos="1943100" algn="l"/>
                  </a:tabLst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685800" indent="-1778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rgbClr val="102747"/>
                  </a:buClr>
                  <a:buFont typeface="Garamond" panose="02020404030301010803" pitchFamily="18" charset="0"/>
                  <a:buChar char="›"/>
                  <a:tabLst>
                    <a:tab pos="1943100" algn="l"/>
                  </a:tabLst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863600" indent="-1778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rgbClr val="102747"/>
                  </a:buClr>
                  <a:buFont typeface="Garamond" panose="02020404030301010803" pitchFamily="18" charset="0"/>
                  <a:buChar char="›"/>
                  <a:tabLst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lnSpc>
                    <a:spcPct val="100000"/>
                  </a:lnSpc>
                  <a:spcBef>
                    <a:spcPts val="0"/>
                  </a:spcBef>
                  <a:buClrTx/>
                  <a:buNone/>
                  <a:defRPr sz="2000" b="0" i="0" u="none" strike="noStrike" kern="1200" spc="0" baseline="0">
                    <a:solidFill>
                      <a:srgbClr val="102747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2000">
                    <a:solidFill>
                      <a:schemeClr val="bg1"/>
                    </a:solidFill>
                  </a:rPr>
                  <a:t>Lorem ipsum dolor sit </a:t>
                </a:r>
                <a:r>
                  <a:rPr lang="en-US" sz="2000" err="1">
                    <a:solidFill>
                      <a:schemeClr val="bg1"/>
                    </a:solidFill>
                  </a:rPr>
                  <a:t>amet</a:t>
                </a:r>
                <a:r>
                  <a:rPr lang="en-US" sz="1800">
                    <a:solidFill>
                      <a:schemeClr val="bg1"/>
                    </a:solidFill>
                  </a:rPr>
                  <a:t>.</a:t>
                </a:r>
              </a:p>
              <a:p>
                <a:pPr marL="0" indent="0">
                  <a:lnSpc>
                    <a:spcPct val="100000"/>
                  </a:lnSpc>
                  <a:spcBef>
                    <a:spcPts val="0"/>
                  </a:spcBef>
                  <a:spcAft>
                    <a:spcPts val="600"/>
                  </a:spcAft>
                  <a:buNone/>
                </a:pPr>
                <a:r>
                  <a:rPr lang="en-US" sz="1400">
                    <a:solidFill>
                      <a:schemeClr val="bg1"/>
                    </a:solidFill>
                  </a:rPr>
                  <a:t>Lorem ipsum dolor sit </a:t>
                </a:r>
                <a:r>
                  <a:rPr lang="en-US" sz="1400" err="1">
                    <a:solidFill>
                      <a:schemeClr val="bg1"/>
                    </a:solidFill>
                  </a:rPr>
                  <a:t>amet</a:t>
                </a:r>
                <a:r>
                  <a:rPr lang="en-US" sz="1400">
                    <a:solidFill>
                      <a:schemeClr val="bg1"/>
                    </a:solidFill>
                  </a:rPr>
                  <a:t>, </a:t>
                </a:r>
                <a:r>
                  <a:rPr lang="en-US" sz="1400" err="1">
                    <a:solidFill>
                      <a:schemeClr val="bg1"/>
                    </a:solidFill>
                  </a:rPr>
                  <a:t>consectetur</a:t>
                </a:r>
                <a:r>
                  <a:rPr lang="en-US" sz="1400">
                    <a:solidFill>
                      <a:schemeClr val="bg1"/>
                    </a:solidFill>
                  </a:rPr>
                  <a:t> </a:t>
                </a:r>
                <a:r>
                  <a:rPr lang="en-US" sz="1400" err="1">
                    <a:solidFill>
                      <a:schemeClr val="bg1"/>
                    </a:solidFill>
                  </a:rPr>
                  <a:t>adipiscing</a:t>
                </a:r>
                <a:r>
                  <a:rPr lang="en-US" sz="1400">
                    <a:solidFill>
                      <a:schemeClr val="bg1"/>
                    </a:solidFill>
                  </a:rPr>
                  <a:t> </a:t>
                </a:r>
                <a:r>
                  <a:rPr lang="en-US" sz="1400" err="1">
                    <a:solidFill>
                      <a:schemeClr val="bg1"/>
                    </a:solidFill>
                  </a:rPr>
                  <a:t>elit</a:t>
                </a:r>
                <a:r>
                  <a:rPr lang="en-US" sz="1400">
                    <a:solidFill>
                      <a:schemeClr val="bg1"/>
                    </a:solidFill>
                  </a:rPr>
                  <a:t>. Sed </a:t>
                </a:r>
                <a:r>
                  <a:rPr lang="en-US" sz="1400" err="1">
                    <a:solidFill>
                      <a:schemeClr val="bg1"/>
                    </a:solidFill>
                  </a:rPr>
                  <a:t>aliquet</a:t>
                </a:r>
                <a:r>
                  <a:rPr lang="en-US" sz="1400">
                    <a:solidFill>
                      <a:schemeClr val="bg1"/>
                    </a:solidFill>
                  </a:rPr>
                  <a:t>, </a:t>
                </a:r>
                <a:r>
                  <a:rPr lang="en-US" sz="1400" err="1">
                    <a:solidFill>
                      <a:schemeClr val="bg1"/>
                    </a:solidFill>
                  </a:rPr>
                  <a:t>nulla</a:t>
                </a:r>
                <a:r>
                  <a:rPr lang="en-US" sz="1400">
                    <a:solidFill>
                      <a:schemeClr val="bg1"/>
                    </a:solidFill>
                  </a:rPr>
                  <a:t> a </a:t>
                </a:r>
                <a:r>
                  <a:rPr lang="en-US" sz="1400" err="1">
                    <a:solidFill>
                      <a:schemeClr val="bg1"/>
                    </a:solidFill>
                  </a:rPr>
                  <a:t>lobortis</a:t>
                </a:r>
                <a:r>
                  <a:rPr lang="en-US" sz="1400">
                    <a:solidFill>
                      <a:schemeClr val="bg1"/>
                    </a:solidFill>
                  </a:rPr>
                  <a:t> </a:t>
                </a:r>
                <a:r>
                  <a:rPr lang="en-US" sz="1400" err="1">
                    <a:solidFill>
                      <a:schemeClr val="bg1"/>
                    </a:solidFill>
                  </a:rPr>
                  <a:t>ultricies</a:t>
                </a:r>
                <a:r>
                  <a:rPr lang="en-US" sz="1400">
                    <a:solidFill>
                      <a:schemeClr val="bg1"/>
                    </a:solidFill>
                  </a:rPr>
                  <a:t>, dolor ligula convallis </a:t>
                </a:r>
                <a:r>
                  <a:rPr lang="en-US" sz="1400" err="1">
                    <a:solidFill>
                      <a:schemeClr val="bg1"/>
                    </a:solidFill>
                  </a:rPr>
                  <a:t>eros</a:t>
                </a:r>
                <a:r>
                  <a:rPr lang="en-US" sz="1400">
                    <a:solidFill>
                      <a:schemeClr val="bg1"/>
                    </a:solidFill>
                  </a:rPr>
                  <a:t>. </a:t>
                </a:r>
                <a:r>
                  <a:rPr lang="en-US" sz="1400" err="1">
                    <a:solidFill>
                      <a:schemeClr val="bg1"/>
                    </a:solidFill>
                  </a:rPr>
                  <a:t>Phasellus</a:t>
                </a:r>
                <a:r>
                  <a:rPr lang="en-US" sz="1400">
                    <a:solidFill>
                      <a:schemeClr val="bg1"/>
                    </a:solidFill>
                  </a:rPr>
                  <a:t> porta </a:t>
                </a:r>
                <a:r>
                  <a:rPr lang="en-US" sz="1400" err="1">
                    <a:solidFill>
                      <a:schemeClr val="bg1"/>
                    </a:solidFill>
                  </a:rPr>
                  <a:t>ullamcorper</a:t>
                </a:r>
                <a:r>
                  <a:rPr lang="en-US" sz="1400">
                    <a:solidFill>
                      <a:schemeClr val="bg1"/>
                    </a:solidFill>
                  </a:rPr>
                  <a:t> </a:t>
                </a:r>
                <a:r>
                  <a:rPr lang="en-US" sz="1400" err="1">
                    <a:solidFill>
                      <a:schemeClr val="bg1"/>
                    </a:solidFill>
                  </a:rPr>
                  <a:t>luctus</a:t>
                </a:r>
                <a:r>
                  <a:rPr lang="en-US" sz="1400">
                    <a:solidFill>
                      <a:schemeClr val="bg1"/>
                    </a:solidFill>
                  </a:rPr>
                  <a:t>. </a:t>
                </a:r>
                <a:r>
                  <a:rPr lang="en-US" sz="1400" err="1">
                    <a:solidFill>
                      <a:schemeClr val="bg1"/>
                    </a:solidFill>
                  </a:rPr>
                  <a:t>Aenean</a:t>
                </a:r>
                <a:r>
                  <a:rPr lang="en-US" sz="1400">
                    <a:solidFill>
                      <a:schemeClr val="bg1"/>
                    </a:solidFill>
                  </a:rPr>
                  <a:t> in pulvinar dui, </a:t>
                </a:r>
                <a:r>
                  <a:rPr lang="en-US" sz="1400" err="1">
                    <a:solidFill>
                      <a:schemeClr val="bg1"/>
                    </a:solidFill>
                  </a:rPr>
                  <a:t>ut</a:t>
                </a:r>
                <a:r>
                  <a:rPr lang="en-US" sz="1400">
                    <a:solidFill>
                      <a:schemeClr val="bg1"/>
                    </a:solidFill>
                  </a:rPr>
                  <a:t> </a:t>
                </a:r>
                <a:r>
                  <a:rPr lang="en-US" sz="1400" err="1">
                    <a:solidFill>
                      <a:schemeClr val="bg1"/>
                    </a:solidFill>
                  </a:rPr>
                  <a:t>fringilla</a:t>
                </a:r>
                <a:r>
                  <a:rPr lang="en-US" sz="1400">
                    <a:solidFill>
                      <a:schemeClr val="bg1"/>
                    </a:solidFill>
                  </a:rPr>
                  <a:t> est. </a:t>
                </a:r>
              </a:p>
            </p:txBody>
          </p:sp>
        </p:grpSp>
        <p:grpSp>
          <p:nvGrpSpPr>
            <p:cNvPr id="26" name="Group 25">
              <a:extLst>
                <a:ext uri="{FF2B5EF4-FFF2-40B4-BE49-F238E27FC236}">
                  <a16:creationId xmlns:a16="http://schemas.microsoft.com/office/drawing/2014/main" id="{A55B0CF9-DF9D-7CF2-29AE-12984C566F7E}"/>
                </a:ext>
              </a:extLst>
            </p:cNvPr>
            <p:cNvGrpSpPr/>
            <p:nvPr/>
          </p:nvGrpSpPr>
          <p:grpSpPr>
            <a:xfrm>
              <a:off x="5805715" y="2125176"/>
              <a:ext cx="5604968" cy="954107"/>
              <a:chOff x="5805715" y="2110400"/>
              <a:chExt cx="5604968" cy="954107"/>
            </a:xfrm>
          </p:grpSpPr>
          <p:sp>
            <p:nvSpPr>
              <p:cNvPr id="33" name="Rectangle 32">
                <a:extLst>
                  <a:ext uri="{FF2B5EF4-FFF2-40B4-BE49-F238E27FC236}">
                    <a16:creationId xmlns:a16="http://schemas.microsoft.com/office/drawing/2014/main" id="{78FA67B6-51E0-66FE-096D-A2B72DC2893D}"/>
                  </a:ext>
                </a:extLst>
              </p:cNvPr>
              <p:cNvSpPr/>
              <p:nvPr/>
            </p:nvSpPr>
            <p:spPr>
              <a:xfrm>
                <a:off x="5805715" y="2110400"/>
                <a:ext cx="469615" cy="954099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90000"/>
                  </a:lnSpc>
                  <a:spcBef>
                    <a:spcPct val="0"/>
                  </a:spcBef>
                </a:pPr>
                <a:r>
                  <a:rPr lang="en-US" sz="2800" b="1">
                    <a:solidFill>
                      <a:srgbClr val="102747"/>
                    </a:solidFill>
                    <a:latin typeface="+mj-lt"/>
                    <a:ea typeface="+mj-ea"/>
                    <a:cs typeface="+mj-cs"/>
                  </a:rPr>
                  <a:t>2</a:t>
                </a:r>
              </a:p>
            </p:txBody>
          </p:sp>
          <p:sp>
            <p:nvSpPr>
              <p:cNvPr id="34" name="Content Placeholder 2">
                <a:extLst>
                  <a:ext uri="{FF2B5EF4-FFF2-40B4-BE49-F238E27FC236}">
                    <a16:creationId xmlns:a16="http://schemas.microsoft.com/office/drawing/2014/main" id="{AB7525E1-0850-6A1C-94A2-71335C096249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452317" y="2110400"/>
                <a:ext cx="4958366" cy="954107"/>
              </a:xfrm>
              <a:prstGeom prst="rect">
                <a:avLst/>
              </a:prstGeom>
            </p:spPr>
            <p:txBody>
              <a:bodyPr vert="horz" wrap="square" lIns="0" tIns="0" rIns="0" bIns="0" rtlCol="0" anchor="t">
                <a:spAutoFit/>
              </a:bodyPr>
              <a:lstStyle>
                <a:lvl1pPr marL="177800" indent="-1778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Clr>
                    <a:srgbClr val="102747"/>
                  </a:buClr>
                  <a:buFont typeface="Garamond" panose="02020404030301010803" pitchFamily="18" charset="0"/>
                  <a:buChar char="›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42900" indent="-1651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rgbClr val="102747"/>
                  </a:buClr>
                  <a:buFont typeface="Garamond" panose="02020404030301010803" pitchFamily="18" charset="0"/>
                  <a:buChar char="›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520700" indent="-1651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rgbClr val="102747"/>
                  </a:buClr>
                  <a:buFont typeface="Garamond" panose="02020404030301010803" pitchFamily="18" charset="0"/>
                  <a:buChar char="›"/>
                  <a:tabLst>
                    <a:tab pos="1943100" algn="l"/>
                  </a:tabLst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685800" indent="-1778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rgbClr val="102747"/>
                  </a:buClr>
                  <a:buFont typeface="Garamond" panose="02020404030301010803" pitchFamily="18" charset="0"/>
                  <a:buChar char="›"/>
                  <a:tabLst>
                    <a:tab pos="1943100" algn="l"/>
                  </a:tabLst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863600" indent="-1778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rgbClr val="102747"/>
                  </a:buClr>
                  <a:buFont typeface="Garamond" panose="02020404030301010803" pitchFamily="18" charset="0"/>
                  <a:buChar char="›"/>
                  <a:tabLst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lnSpc>
                    <a:spcPct val="100000"/>
                  </a:lnSpc>
                  <a:spcBef>
                    <a:spcPts val="0"/>
                  </a:spcBef>
                  <a:buClrTx/>
                  <a:buNone/>
                  <a:defRPr sz="2000" b="0" i="0" u="none" strike="noStrike" kern="1200" spc="0" baseline="0">
                    <a:solidFill>
                      <a:srgbClr val="102747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2000">
                    <a:solidFill>
                      <a:schemeClr val="bg1"/>
                    </a:solidFill>
                  </a:rPr>
                  <a:t>Lorem ipsum dolor sit </a:t>
                </a:r>
                <a:r>
                  <a:rPr lang="en-US" sz="2000" err="1">
                    <a:solidFill>
                      <a:schemeClr val="bg1"/>
                    </a:solidFill>
                  </a:rPr>
                  <a:t>amet</a:t>
                </a:r>
                <a:r>
                  <a:rPr lang="en-US" sz="1800">
                    <a:solidFill>
                      <a:schemeClr val="bg1"/>
                    </a:solidFill>
                  </a:rPr>
                  <a:t>.</a:t>
                </a:r>
              </a:p>
              <a:p>
                <a:pPr marL="0" indent="0">
                  <a:lnSpc>
                    <a:spcPct val="100000"/>
                  </a:lnSpc>
                  <a:spcBef>
                    <a:spcPts val="0"/>
                  </a:spcBef>
                  <a:spcAft>
                    <a:spcPts val="600"/>
                  </a:spcAft>
                  <a:buNone/>
                </a:pPr>
                <a:r>
                  <a:rPr lang="en-US" sz="1400">
                    <a:solidFill>
                      <a:schemeClr val="bg1"/>
                    </a:solidFill>
                  </a:rPr>
                  <a:t>Lorem ipsum dolor sit </a:t>
                </a:r>
                <a:r>
                  <a:rPr lang="en-US" sz="1400" err="1">
                    <a:solidFill>
                      <a:schemeClr val="bg1"/>
                    </a:solidFill>
                  </a:rPr>
                  <a:t>amet</a:t>
                </a:r>
                <a:r>
                  <a:rPr lang="en-US" sz="1400">
                    <a:solidFill>
                      <a:schemeClr val="bg1"/>
                    </a:solidFill>
                  </a:rPr>
                  <a:t>, </a:t>
                </a:r>
                <a:r>
                  <a:rPr lang="en-US" sz="1400" err="1">
                    <a:solidFill>
                      <a:schemeClr val="bg1"/>
                    </a:solidFill>
                  </a:rPr>
                  <a:t>consectetur</a:t>
                </a:r>
                <a:r>
                  <a:rPr lang="en-US" sz="1400">
                    <a:solidFill>
                      <a:schemeClr val="bg1"/>
                    </a:solidFill>
                  </a:rPr>
                  <a:t> </a:t>
                </a:r>
                <a:r>
                  <a:rPr lang="en-US" sz="1400" err="1">
                    <a:solidFill>
                      <a:schemeClr val="bg1"/>
                    </a:solidFill>
                  </a:rPr>
                  <a:t>adipiscing</a:t>
                </a:r>
                <a:r>
                  <a:rPr lang="en-US" sz="1400">
                    <a:solidFill>
                      <a:schemeClr val="bg1"/>
                    </a:solidFill>
                  </a:rPr>
                  <a:t> </a:t>
                </a:r>
                <a:r>
                  <a:rPr lang="en-US" sz="1400" err="1">
                    <a:solidFill>
                      <a:schemeClr val="bg1"/>
                    </a:solidFill>
                  </a:rPr>
                  <a:t>elit</a:t>
                </a:r>
                <a:r>
                  <a:rPr lang="en-US" sz="1400">
                    <a:solidFill>
                      <a:schemeClr val="bg1"/>
                    </a:solidFill>
                  </a:rPr>
                  <a:t>. Sed </a:t>
                </a:r>
                <a:r>
                  <a:rPr lang="en-US" sz="1400" err="1">
                    <a:solidFill>
                      <a:schemeClr val="bg1"/>
                    </a:solidFill>
                  </a:rPr>
                  <a:t>aliquet</a:t>
                </a:r>
                <a:r>
                  <a:rPr lang="en-US" sz="1400">
                    <a:solidFill>
                      <a:schemeClr val="bg1"/>
                    </a:solidFill>
                  </a:rPr>
                  <a:t>, </a:t>
                </a:r>
                <a:r>
                  <a:rPr lang="en-US" sz="1400" err="1">
                    <a:solidFill>
                      <a:schemeClr val="bg1"/>
                    </a:solidFill>
                  </a:rPr>
                  <a:t>nulla</a:t>
                </a:r>
                <a:r>
                  <a:rPr lang="en-US" sz="1400">
                    <a:solidFill>
                      <a:schemeClr val="bg1"/>
                    </a:solidFill>
                  </a:rPr>
                  <a:t> a </a:t>
                </a:r>
                <a:r>
                  <a:rPr lang="en-US" sz="1400" err="1">
                    <a:solidFill>
                      <a:schemeClr val="bg1"/>
                    </a:solidFill>
                  </a:rPr>
                  <a:t>lobortis</a:t>
                </a:r>
                <a:r>
                  <a:rPr lang="en-US" sz="1400">
                    <a:solidFill>
                      <a:schemeClr val="bg1"/>
                    </a:solidFill>
                  </a:rPr>
                  <a:t> </a:t>
                </a:r>
                <a:r>
                  <a:rPr lang="en-US" sz="1400" err="1">
                    <a:solidFill>
                      <a:schemeClr val="bg1"/>
                    </a:solidFill>
                  </a:rPr>
                  <a:t>ultricies</a:t>
                </a:r>
                <a:r>
                  <a:rPr lang="en-US" sz="1400">
                    <a:solidFill>
                      <a:schemeClr val="bg1"/>
                    </a:solidFill>
                  </a:rPr>
                  <a:t>, dolor ligula convallis </a:t>
                </a:r>
                <a:r>
                  <a:rPr lang="en-US" sz="1400" err="1">
                    <a:solidFill>
                      <a:schemeClr val="bg1"/>
                    </a:solidFill>
                  </a:rPr>
                  <a:t>eros</a:t>
                </a:r>
                <a:r>
                  <a:rPr lang="en-US" sz="1400">
                    <a:solidFill>
                      <a:schemeClr val="bg1"/>
                    </a:solidFill>
                  </a:rPr>
                  <a:t>. </a:t>
                </a:r>
                <a:r>
                  <a:rPr lang="en-US" sz="1400" err="1">
                    <a:solidFill>
                      <a:schemeClr val="bg1"/>
                    </a:solidFill>
                  </a:rPr>
                  <a:t>Phasellus</a:t>
                </a:r>
                <a:r>
                  <a:rPr lang="en-US" sz="1400">
                    <a:solidFill>
                      <a:schemeClr val="bg1"/>
                    </a:solidFill>
                  </a:rPr>
                  <a:t> porta </a:t>
                </a:r>
                <a:r>
                  <a:rPr lang="en-US" sz="1400" err="1">
                    <a:solidFill>
                      <a:schemeClr val="bg1"/>
                    </a:solidFill>
                  </a:rPr>
                  <a:t>ullamcorper</a:t>
                </a:r>
                <a:r>
                  <a:rPr lang="en-US" sz="1400">
                    <a:solidFill>
                      <a:schemeClr val="bg1"/>
                    </a:solidFill>
                  </a:rPr>
                  <a:t> </a:t>
                </a:r>
                <a:r>
                  <a:rPr lang="en-US" sz="1400" err="1">
                    <a:solidFill>
                      <a:schemeClr val="bg1"/>
                    </a:solidFill>
                  </a:rPr>
                  <a:t>luctus</a:t>
                </a:r>
                <a:r>
                  <a:rPr lang="en-US" sz="1400">
                    <a:solidFill>
                      <a:schemeClr val="bg1"/>
                    </a:solidFill>
                  </a:rPr>
                  <a:t>. </a:t>
                </a:r>
                <a:r>
                  <a:rPr lang="en-US" sz="1400" err="1">
                    <a:solidFill>
                      <a:schemeClr val="bg1"/>
                    </a:solidFill>
                  </a:rPr>
                  <a:t>Aenean</a:t>
                </a:r>
                <a:r>
                  <a:rPr lang="en-US" sz="1400">
                    <a:solidFill>
                      <a:schemeClr val="bg1"/>
                    </a:solidFill>
                  </a:rPr>
                  <a:t> in pulvinar dui, </a:t>
                </a:r>
                <a:r>
                  <a:rPr lang="en-US" sz="1400" err="1">
                    <a:solidFill>
                      <a:schemeClr val="bg1"/>
                    </a:solidFill>
                  </a:rPr>
                  <a:t>ut</a:t>
                </a:r>
                <a:r>
                  <a:rPr lang="en-US" sz="1400">
                    <a:solidFill>
                      <a:schemeClr val="bg1"/>
                    </a:solidFill>
                  </a:rPr>
                  <a:t> </a:t>
                </a:r>
                <a:r>
                  <a:rPr lang="en-US" sz="1400" err="1">
                    <a:solidFill>
                      <a:schemeClr val="bg1"/>
                    </a:solidFill>
                  </a:rPr>
                  <a:t>fringilla</a:t>
                </a:r>
                <a:r>
                  <a:rPr lang="en-US" sz="1400">
                    <a:solidFill>
                      <a:schemeClr val="bg1"/>
                    </a:solidFill>
                  </a:rPr>
                  <a:t> est. </a:t>
                </a:r>
              </a:p>
            </p:txBody>
          </p:sp>
        </p:grpSp>
        <p:grpSp>
          <p:nvGrpSpPr>
            <p:cNvPr id="27" name="Group 26">
              <a:extLst>
                <a:ext uri="{FF2B5EF4-FFF2-40B4-BE49-F238E27FC236}">
                  <a16:creationId xmlns:a16="http://schemas.microsoft.com/office/drawing/2014/main" id="{78446A36-1327-77C4-70BC-DD86A24C17F9}"/>
                </a:ext>
              </a:extLst>
            </p:cNvPr>
            <p:cNvGrpSpPr/>
            <p:nvPr/>
          </p:nvGrpSpPr>
          <p:grpSpPr>
            <a:xfrm>
              <a:off x="5805715" y="3338889"/>
              <a:ext cx="5604968" cy="954107"/>
              <a:chOff x="5805715" y="3570032"/>
              <a:chExt cx="5604968" cy="954107"/>
            </a:xfrm>
          </p:grpSpPr>
          <p:sp>
            <p:nvSpPr>
              <p:cNvPr id="31" name="Rectangle 30">
                <a:extLst>
                  <a:ext uri="{FF2B5EF4-FFF2-40B4-BE49-F238E27FC236}">
                    <a16:creationId xmlns:a16="http://schemas.microsoft.com/office/drawing/2014/main" id="{C0A2E28C-CDC2-8EEB-39AF-7917F7DC25B0}"/>
                  </a:ext>
                </a:extLst>
              </p:cNvPr>
              <p:cNvSpPr/>
              <p:nvPr/>
            </p:nvSpPr>
            <p:spPr>
              <a:xfrm>
                <a:off x="5805715" y="3570032"/>
                <a:ext cx="469615" cy="954099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90000"/>
                  </a:lnSpc>
                  <a:spcBef>
                    <a:spcPct val="0"/>
                  </a:spcBef>
                </a:pPr>
                <a:r>
                  <a:rPr lang="en-US" sz="2800" b="1">
                    <a:solidFill>
                      <a:srgbClr val="102747"/>
                    </a:solidFill>
                    <a:latin typeface="+mj-lt"/>
                    <a:ea typeface="+mj-ea"/>
                    <a:cs typeface="+mj-cs"/>
                  </a:rPr>
                  <a:t>3</a:t>
                </a:r>
              </a:p>
            </p:txBody>
          </p:sp>
          <p:sp>
            <p:nvSpPr>
              <p:cNvPr id="32" name="Content Placeholder 2">
                <a:extLst>
                  <a:ext uri="{FF2B5EF4-FFF2-40B4-BE49-F238E27FC236}">
                    <a16:creationId xmlns:a16="http://schemas.microsoft.com/office/drawing/2014/main" id="{A0CC46BC-C3B4-CD30-6ACF-27E4B9584E50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452317" y="3570032"/>
                <a:ext cx="4958366" cy="954107"/>
              </a:xfrm>
              <a:prstGeom prst="rect">
                <a:avLst/>
              </a:prstGeom>
            </p:spPr>
            <p:txBody>
              <a:bodyPr vert="horz" wrap="square" lIns="0" tIns="0" rIns="0" bIns="0" rtlCol="0" anchor="t">
                <a:spAutoFit/>
              </a:bodyPr>
              <a:lstStyle>
                <a:lvl1pPr marL="177800" indent="-1778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Clr>
                    <a:srgbClr val="102747"/>
                  </a:buClr>
                  <a:buFont typeface="Garamond" panose="02020404030301010803" pitchFamily="18" charset="0"/>
                  <a:buChar char="›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42900" indent="-1651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rgbClr val="102747"/>
                  </a:buClr>
                  <a:buFont typeface="Garamond" panose="02020404030301010803" pitchFamily="18" charset="0"/>
                  <a:buChar char="›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520700" indent="-1651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rgbClr val="102747"/>
                  </a:buClr>
                  <a:buFont typeface="Garamond" panose="02020404030301010803" pitchFamily="18" charset="0"/>
                  <a:buChar char="›"/>
                  <a:tabLst>
                    <a:tab pos="1943100" algn="l"/>
                  </a:tabLst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685800" indent="-1778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rgbClr val="102747"/>
                  </a:buClr>
                  <a:buFont typeface="Garamond" panose="02020404030301010803" pitchFamily="18" charset="0"/>
                  <a:buChar char="›"/>
                  <a:tabLst>
                    <a:tab pos="1943100" algn="l"/>
                  </a:tabLst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863600" indent="-1778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rgbClr val="102747"/>
                  </a:buClr>
                  <a:buFont typeface="Garamond" panose="02020404030301010803" pitchFamily="18" charset="0"/>
                  <a:buChar char="›"/>
                  <a:tabLst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lnSpc>
                    <a:spcPct val="100000"/>
                  </a:lnSpc>
                  <a:spcBef>
                    <a:spcPts val="0"/>
                  </a:spcBef>
                  <a:buClrTx/>
                  <a:buNone/>
                  <a:defRPr sz="2000" b="0" i="0" u="none" strike="noStrike" kern="1200" spc="0" baseline="0">
                    <a:solidFill>
                      <a:srgbClr val="102747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2000">
                    <a:solidFill>
                      <a:schemeClr val="bg1"/>
                    </a:solidFill>
                  </a:rPr>
                  <a:t>Lorem ipsum dolor sit </a:t>
                </a:r>
                <a:r>
                  <a:rPr lang="en-US" sz="2000" err="1">
                    <a:solidFill>
                      <a:schemeClr val="bg1"/>
                    </a:solidFill>
                  </a:rPr>
                  <a:t>amet</a:t>
                </a:r>
                <a:r>
                  <a:rPr lang="en-US" sz="1800">
                    <a:solidFill>
                      <a:schemeClr val="bg1"/>
                    </a:solidFill>
                  </a:rPr>
                  <a:t>.</a:t>
                </a:r>
              </a:p>
              <a:p>
                <a:pPr marL="0" indent="0">
                  <a:lnSpc>
                    <a:spcPct val="100000"/>
                  </a:lnSpc>
                  <a:spcBef>
                    <a:spcPts val="0"/>
                  </a:spcBef>
                  <a:spcAft>
                    <a:spcPts val="600"/>
                  </a:spcAft>
                  <a:buNone/>
                </a:pPr>
                <a:r>
                  <a:rPr lang="en-US" sz="1400">
                    <a:solidFill>
                      <a:schemeClr val="bg1"/>
                    </a:solidFill>
                  </a:rPr>
                  <a:t>Lorem ipsum dolor sit </a:t>
                </a:r>
                <a:r>
                  <a:rPr lang="en-US" sz="1400" err="1">
                    <a:solidFill>
                      <a:schemeClr val="bg1"/>
                    </a:solidFill>
                  </a:rPr>
                  <a:t>amet</a:t>
                </a:r>
                <a:r>
                  <a:rPr lang="en-US" sz="1400">
                    <a:solidFill>
                      <a:schemeClr val="bg1"/>
                    </a:solidFill>
                  </a:rPr>
                  <a:t>, </a:t>
                </a:r>
                <a:r>
                  <a:rPr lang="en-US" sz="1400" err="1">
                    <a:solidFill>
                      <a:schemeClr val="bg1"/>
                    </a:solidFill>
                  </a:rPr>
                  <a:t>consectetur</a:t>
                </a:r>
                <a:r>
                  <a:rPr lang="en-US" sz="1400">
                    <a:solidFill>
                      <a:schemeClr val="bg1"/>
                    </a:solidFill>
                  </a:rPr>
                  <a:t> </a:t>
                </a:r>
                <a:r>
                  <a:rPr lang="en-US" sz="1400" err="1">
                    <a:solidFill>
                      <a:schemeClr val="bg1"/>
                    </a:solidFill>
                  </a:rPr>
                  <a:t>adipiscing</a:t>
                </a:r>
                <a:r>
                  <a:rPr lang="en-US" sz="1400">
                    <a:solidFill>
                      <a:schemeClr val="bg1"/>
                    </a:solidFill>
                  </a:rPr>
                  <a:t> </a:t>
                </a:r>
                <a:r>
                  <a:rPr lang="en-US" sz="1400" err="1">
                    <a:solidFill>
                      <a:schemeClr val="bg1"/>
                    </a:solidFill>
                  </a:rPr>
                  <a:t>elit</a:t>
                </a:r>
                <a:r>
                  <a:rPr lang="en-US" sz="1400">
                    <a:solidFill>
                      <a:schemeClr val="bg1"/>
                    </a:solidFill>
                  </a:rPr>
                  <a:t>. Sed </a:t>
                </a:r>
                <a:r>
                  <a:rPr lang="en-US" sz="1400" err="1">
                    <a:solidFill>
                      <a:schemeClr val="bg1"/>
                    </a:solidFill>
                  </a:rPr>
                  <a:t>aliquet</a:t>
                </a:r>
                <a:r>
                  <a:rPr lang="en-US" sz="1400">
                    <a:solidFill>
                      <a:schemeClr val="bg1"/>
                    </a:solidFill>
                  </a:rPr>
                  <a:t>, </a:t>
                </a:r>
                <a:r>
                  <a:rPr lang="en-US" sz="1400" err="1">
                    <a:solidFill>
                      <a:schemeClr val="bg1"/>
                    </a:solidFill>
                  </a:rPr>
                  <a:t>nulla</a:t>
                </a:r>
                <a:r>
                  <a:rPr lang="en-US" sz="1400">
                    <a:solidFill>
                      <a:schemeClr val="bg1"/>
                    </a:solidFill>
                  </a:rPr>
                  <a:t> a </a:t>
                </a:r>
                <a:r>
                  <a:rPr lang="en-US" sz="1400" err="1">
                    <a:solidFill>
                      <a:schemeClr val="bg1"/>
                    </a:solidFill>
                  </a:rPr>
                  <a:t>lobortis</a:t>
                </a:r>
                <a:r>
                  <a:rPr lang="en-US" sz="1400">
                    <a:solidFill>
                      <a:schemeClr val="bg1"/>
                    </a:solidFill>
                  </a:rPr>
                  <a:t> </a:t>
                </a:r>
                <a:r>
                  <a:rPr lang="en-US" sz="1400" err="1">
                    <a:solidFill>
                      <a:schemeClr val="bg1"/>
                    </a:solidFill>
                  </a:rPr>
                  <a:t>ultricies</a:t>
                </a:r>
                <a:r>
                  <a:rPr lang="en-US" sz="1400">
                    <a:solidFill>
                      <a:schemeClr val="bg1"/>
                    </a:solidFill>
                  </a:rPr>
                  <a:t>, dolor ligula convallis </a:t>
                </a:r>
                <a:r>
                  <a:rPr lang="en-US" sz="1400" err="1">
                    <a:solidFill>
                      <a:schemeClr val="bg1"/>
                    </a:solidFill>
                  </a:rPr>
                  <a:t>eros</a:t>
                </a:r>
                <a:r>
                  <a:rPr lang="en-US" sz="1400">
                    <a:solidFill>
                      <a:schemeClr val="bg1"/>
                    </a:solidFill>
                  </a:rPr>
                  <a:t>. </a:t>
                </a:r>
                <a:r>
                  <a:rPr lang="en-US" sz="1400" err="1">
                    <a:solidFill>
                      <a:schemeClr val="bg1"/>
                    </a:solidFill>
                  </a:rPr>
                  <a:t>Phasellus</a:t>
                </a:r>
                <a:r>
                  <a:rPr lang="en-US" sz="1400">
                    <a:solidFill>
                      <a:schemeClr val="bg1"/>
                    </a:solidFill>
                  </a:rPr>
                  <a:t> porta </a:t>
                </a:r>
                <a:r>
                  <a:rPr lang="en-US" sz="1400" err="1">
                    <a:solidFill>
                      <a:schemeClr val="bg1"/>
                    </a:solidFill>
                  </a:rPr>
                  <a:t>ullamcorper</a:t>
                </a:r>
                <a:r>
                  <a:rPr lang="en-US" sz="1400">
                    <a:solidFill>
                      <a:schemeClr val="bg1"/>
                    </a:solidFill>
                  </a:rPr>
                  <a:t> </a:t>
                </a:r>
                <a:r>
                  <a:rPr lang="en-US" sz="1400" err="1">
                    <a:solidFill>
                      <a:schemeClr val="bg1"/>
                    </a:solidFill>
                  </a:rPr>
                  <a:t>luctus</a:t>
                </a:r>
                <a:r>
                  <a:rPr lang="en-US" sz="1400">
                    <a:solidFill>
                      <a:schemeClr val="bg1"/>
                    </a:solidFill>
                  </a:rPr>
                  <a:t>. </a:t>
                </a:r>
                <a:r>
                  <a:rPr lang="en-US" sz="1400" err="1">
                    <a:solidFill>
                      <a:schemeClr val="bg1"/>
                    </a:solidFill>
                  </a:rPr>
                  <a:t>Aenean</a:t>
                </a:r>
                <a:r>
                  <a:rPr lang="en-US" sz="1400">
                    <a:solidFill>
                      <a:schemeClr val="bg1"/>
                    </a:solidFill>
                  </a:rPr>
                  <a:t> in pulvinar dui, </a:t>
                </a:r>
                <a:r>
                  <a:rPr lang="en-US" sz="1400" err="1">
                    <a:solidFill>
                      <a:schemeClr val="bg1"/>
                    </a:solidFill>
                  </a:rPr>
                  <a:t>ut</a:t>
                </a:r>
                <a:r>
                  <a:rPr lang="en-US" sz="1400">
                    <a:solidFill>
                      <a:schemeClr val="bg1"/>
                    </a:solidFill>
                  </a:rPr>
                  <a:t> </a:t>
                </a:r>
                <a:r>
                  <a:rPr lang="en-US" sz="1400" err="1">
                    <a:solidFill>
                      <a:schemeClr val="bg1"/>
                    </a:solidFill>
                  </a:rPr>
                  <a:t>fringilla</a:t>
                </a:r>
                <a:r>
                  <a:rPr lang="en-US" sz="1400">
                    <a:solidFill>
                      <a:schemeClr val="bg1"/>
                    </a:solidFill>
                  </a:rPr>
                  <a:t> est. </a:t>
                </a:r>
              </a:p>
            </p:txBody>
          </p:sp>
        </p:grpSp>
        <p:grpSp>
          <p:nvGrpSpPr>
            <p:cNvPr id="28" name="Group 27">
              <a:extLst>
                <a:ext uri="{FF2B5EF4-FFF2-40B4-BE49-F238E27FC236}">
                  <a16:creationId xmlns:a16="http://schemas.microsoft.com/office/drawing/2014/main" id="{C04D8AF2-3DD0-772A-A81F-6D82B971904E}"/>
                </a:ext>
              </a:extLst>
            </p:cNvPr>
            <p:cNvGrpSpPr/>
            <p:nvPr/>
          </p:nvGrpSpPr>
          <p:grpSpPr>
            <a:xfrm>
              <a:off x="5805715" y="4552602"/>
              <a:ext cx="5604968" cy="954107"/>
              <a:chOff x="5805715" y="5029664"/>
              <a:chExt cx="5604968" cy="954107"/>
            </a:xfrm>
          </p:grpSpPr>
          <p:sp>
            <p:nvSpPr>
              <p:cNvPr id="29" name="Rectangle 28">
                <a:extLst>
                  <a:ext uri="{FF2B5EF4-FFF2-40B4-BE49-F238E27FC236}">
                    <a16:creationId xmlns:a16="http://schemas.microsoft.com/office/drawing/2014/main" id="{4F132365-778A-C468-611A-1AC22090E33B}"/>
                  </a:ext>
                </a:extLst>
              </p:cNvPr>
              <p:cNvSpPr/>
              <p:nvPr/>
            </p:nvSpPr>
            <p:spPr>
              <a:xfrm>
                <a:off x="5805715" y="5029664"/>
                <a:ext cx="469615" cy="954099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90000"/>
                  </a:lnSpc>
                  <a:spcBef>
                    <a:spcPct val="0"/>
                  </a:spcBef>
                </a:pPr>
                <a:r>
                  <a:rPr lang="en-US" sz="2800" b="1">
                    <a:solidFill>
                      <a:srgbClr val="102747"/>
                    </a:solidFill>
                    <a:latin typeface="+mj-lt"/>
                    <a:ea typeface="+mj-ea"/>
                    <a:cs typeface="+mj-cs"/>
                  </a:rPr>
                  <a:t>4</a:t>
                </a:r>
              </a:p>
            </p:txBody>
          </p:sp>
          <p:sp>
            <p:nvSpPr>
              <p:cNvPr id="30" name="Content Placeholder 2">
                <a:extLst>
                  <a:ext uri="{FF2B5EF4-FFF2-40B4-BE49-F238E27FC236}">
                    <a16:creationId xmlns:a16="http://schemas.microsoft.com/office/drawing/2014/main" id="{D95B7D83-9B88-3DF4-F600-ABC3C748A3BC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452317" y="5029664"/>
                <a:ext cx="4958366" cy="954107"/>
              </a:xfrm>
              <a:prstGeom prst="rect">
                <a:avLst/>
              </a:prstGeom>
            </p:spPr>
            <p:txBody>
              <a:bodyPr vert="horz" wrap="square" lIns="0" tIns="0" rIns="0" bIns="0" rtlCol="0" anchor="t">
                <a:spAutoFit/>
              </a:bodyPr>
              <a:lstStyle>
                <a:lvl1pPr marL="177800" indent="-1778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Clr>
                    <a:srgbClr val="102747"/>
                  </a:buClr>
                  <a:buFont typeface="Garamond" panose="02020404030301010803" pitchFamily="18" charset="0"/>
                  <a:buChar char="›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42900" indent="-1651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rgbClr val="102747"/>
                  </a:buClr>
                  <a:buFont typeface="Garamond" panose="02020404030301010803" pitchFamily="18" charset="0"/>
                  <a:buChar char="›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520700" indent="-1651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rgbClr val="102747"/>
                  </a:buClr>
                  <a:buFont typeface="Garamond" panose="02020404030301010803" pitchFamily="18" charset="0"/>
                  <a:buChar char="›"/>
                  <a:tabLst>
                    <a:tab pos="1943100" algn="l"/>
                  </a:tabLst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685800" indent="-1778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rgbClr val="102747"/>
                  </a:buClr>
                  <a:buFont typeface="Garamond" panose="02020404030301010803" pitchFamily="18" charset="0"/>
                  <a:buChar char="›"/>
                  <a:tabLst>
                    <a:tab pos="1943100" algn="l"/>
                  </a:tabLst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863600" indent="-1778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rgbClr val="102747"/>
                  </a:buClr>
                  <a:buFont typeface="Garamond" panose="02020404030301010803" pitchFamily="18" charset="0"/>
                  <a:buChar char="›"/>
                  <a:tabLst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lnSpc>
                    <a:spcPct val="100000"/>
                  </a:lnSpc>
                  <a:spcBef>
                    <a:spcPts val="0"/>
                  </a:spcBef>
                  <a:buClrTx/>
                  <a:buNone/>
                  <a:defRPr sz="2000" b="0" i="0" u="none" strike="noStrike" kern="1200" spc="0" baseline="0">
                    <a:solidFill>
                      <a:srgbClr val="102747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2000">
                    <a:solidFill>
                      <a:schemeClr val="bg1"/>
                    </a:solidFill>
                  </a:rPr>
                  <a:t>Lorem ipsum dolor sit </a:t>
                </a:r>
                <a:r>
                  <a:rPr lang="en-US" sz="2000" err="1">
                    <a:solidFill>
                      <a:schemeClr val="bg1"/>
                    </a:solidFill>
                  </a:rPr>
                  <a:t>amet</a:t>
                </a:r>
                <a:r>
                  <a:rPr lang="en-US" sz="1800">
                    <a:solidFill>
                      <a:schemeClr val="bg1"/>
                    </a:solidFill>
                  </a:rPr>
                  <a:t>.</a:t>
                </a:r>
              </a:p>
              <a:p>
                <a:pPr marL="0" indent="0">
                  <a:lnSpc>
                    <a:spcPct val="100000"/>
                  </a:lnSpc>
                  <a:spcBef>
                    <a:spcPts val="0"/>
                  </a:spcBef>
                  <a:spcAft>
                    <a:spcPts val="600"/>
                  </a:spcAft>
                  <a:buNone/>
                </a:pPr>
                <a:r>
                  <a:rPr lang="en-US" sz="1400">
                    <a:solidFill>
                      <a:schemeClr val="bg1"/>
                    </a:solidFill>
                  </a:rPr>
                  <a:t>Lorem ipsum dolor sit </a:t>
                </a:r>
                <a:r>
                  <a:rPr lang="en-US" sz="1400" err="1">
                    <a:solidFill>
                      <a:schemeClr val="bg1"/>
                    </a:solidFill>
                  </a:rPr>
                  <a:t>amet</a:t>
                </a:r>
                <a:r>
                  <a:rPr lang="en-US" sz="1400">
                    <a:solidFill>
                      <a:schemeClr val="bg1"/>
                    </a:solidFill>
                  </a:rPr>
                  <a:t>, </a:t>
                </a:r>
                <a:r>
                  <a:rPr lang="en-US" sz="1400" err="1">
                    <a:solidFill>
                      <a:schemeClr val="bg1"/>
                    </a:solidFill>
                  </a:rPr>
                  <a:t>consectetur</a:t>
                </a:r>
                <a:r>
                  <a:rPr lang="en-US" sz="1400">
                    <a:solidFill>
                      <a:schemeClr val="bg1"/>
                    </a:solidFill>
                  </a:rPr>
                  <a:t> </a:t>
                </a:r>
                <a:r>
                  <a:rPr lang="en-US" sz="1400" err="1">
                    <a:solidFill>
                      <a:schemeClr val="bg1"/>
                    </a:solidFill>
                  </a:rPr>
                  <a:t>adipiscing</a:t>
                </a:r>
                <a:r>
                  <a:rPr lang="en-US" sz="1400">
                    <a:solidFill>
                      <a:schemeClr val="bg1"/>
                    </a:solidFill>
                  </a:rPr>
                  <a:t> </a:t>
                </a:r>
                <a:r>
                  <a:rPr lang="en-US" sz="1400" err="1">
                    <a:solidFill>
                      <a:schemeClr val="bg1"/>
                    </a:solidFill>
                  </a:rPr>
                  <a:t>elit</a:t>
                </a:r>
                <a:r>
                  <a:rPr lang="en-US" sz="1400">
                    <a:solidFill>
                      <a:schemeClr val="bg1"/>
                    </a:solidFill>
                  </a:rPr>
                  <a:t>. Sed </a:t>
                </a:r>
                <a:r>
                  <a:rPr lang="en-US" sz="1400" err="1">
                    <a:solidFill>
                      <a:schemeClr val="bg1"/>
                    </a:solidFill>
                  </a:rPr>
                  <a:t>aliquet</a:t>
                </a:r>
                <a:r>
                  <a:rPr lang="en-US" sz="1400">
                    <a:solidFill>
                      <a:schemeClr val="bg1"/>
                    </a:solidFill>
                  </a:rPr>
                  <a:t>, </a:t>
                </a:r>
                <a:r>
                  <a:rPr lang="en-US" sz="1400" err="1">
                    <a:solidFill>
                      <a:schemeClr val="bg1"/>
                    </a:solidFill>
                  </a:rPr>
                  <a:t>nulla</a:t>
                </a:r>
                <a:r>
                  <a:rPr lang="en-US" sz="1400">
                    <a:solidFill>
                      <a:schemeClr val="bg1"/>
                    </a:solidFill>
                  </a:rPr>
                  <a:t> a </a:t>
                </a:r>
                <a:r>
                  <a:rPr lang="en-US" sz="1400" err="1">
                    <a:solidFill>
                      <a:schemeClr val="bg1"/>
                    </a:solidFill>
                  </a:rPr>
                  <a:t>lobortis</a:t>
                </a:r>
                <a:r>
                  <a:rPr lang="en-US" sz="1400">
                    <a:solidFill>
                      <a:schemeClr val="bg1"/>
                    </a:solidFill>
                  </a:rPr>
                  <a:t> </a:t>
                </a:r>
                <a:r>
                  <a:rPr lang="en-US" sz="1400" err="1">
                    <a:solidFill>
                      <a:schemeClr val="bg1"/>
                    </a:solidFill>
                  </a:rPr>
                  <a:t>ultricies</a:t>
                </a:r>
                <a:r>
                  <a:rPr lang="en-US" sz="1400">
                    <a:solidFill>
                      <a:schemeClr val="bg1"/>
                    </a:solidFill>
                  </a:rPr>
                  <a:t>, dolor ligula convallis </a:t>
                </a:r>
                <a:r>
                  <a:rPr lang="en-US" sz="1400" err="1">
                    <a:solidFill>
                      <a:schemeClr val="bg1"/>
                    </a:solidFill>
                  </a:rPr>
                  <a:t>eros</a:t>
                </a:r>
                <a:r>
                  <a:rPr lang="en-US" sz="1400">
                    <a:solidFill>
                      <a:schemeClr val="bg1"/>
                    </a:solidFill>
                  </a:rPr>
                  <a:t>. </a:t>
                </a:r>
                <a:r>
                  <a:rPr lang="en-US" sz="1400" err="1">
                    <a:solidFill>
                      <a:schemeClr val="bg1"/>
                    </a:solidFill>
                  </a:rPr>
                  <a:t>Phasellus</a:t>
                </a:r>
                <a:r>
                  <a:rPr lang="en-US" sz="1400">
                    <a:solidFill>
                      <a:schemeClr val="bg1"/>
                    </a:solidFill>
                  </a:rPr>
                  <a:t> porta </a:t>
                </a:r>
                <a:r>
                  <a:rPr lang="en-US" sz="1400" err="1">
                    <a:solidFill>
                      <a:schemeClr val="bg1"/>
                    </a:solidFill>
                  </a:rPr>
                  <a:t>ullamcorper</a:t>
                </a:r>
                <a:r>
                  <a:rPr lang="en-US" sz="1400">
                    <a:solidFill>
                      <a:schemeClr val="bg1"/>
                    </a:solidFill>
                  </a:rPr>
                  <a:t> </a:t>
                </a:r>
                <a:r>
                  <a:rPr lang="en-US" sz="1400" err="1">
                    <a:solidFill>
                      <a:schemeClr val="bg1"/>
                    </a:solidFill>
                  </a:rPr>
                  <a:t>luctus</a:t>
                </a:r>
                <a:r>
                  <a:rPr lang="en-US" sz="1400">
                    <a:solidFill>
                      <a:schemeClr val="bg1"/>
                    </a:solidFill>
                  </a:rPr>
                  <a:t>. </a:t>
                </a:r>
                <a:r>
                  <a:rPr lang="en-US" sz="1400" err="1">
                    <a:solidFill>
                      <a:schemeClr val="bg1"/>
                    </a:solidFill>
                  </a:rPr>
                  <a:t>Aenean</a:t>
                </a:r>
                <a:r>
                  <a:rPr lang="en-US" sz="1400">
                    <a:solidFill>
                      <a:schemeClr val="bg1"/>
                    </a:solidFill>
                  </a:rPr>
                  <a:t> in pulvinar dui, </a:t>
                </a:r>
                <a:r>
                  <a:rPr lang="en-US" sz="1400" err="1">
                    <a:solidFill>
                      <a:schemeClr val="bg1"/>
                    </a:solidFill>
                  </a:rPr>
                  <a:t>ut</a:t>
                </a:r>
                <a:r>
                  <a:rPr lang="en-US" sz="1400">
                    <a:solidFill>
                      <a:schemeClr val="bg1"/>
                    </a:solidFill>
                  </a:rPr>
                  <a:t> </a:t>
                </a:r>
                <a:r>
                  <a:rPr lang="en-US" sz="1400" err="1">
                    <a:solidFill>
                      <a:schemeClr val="bg1"/>
                    </a:solidFill>
                  </a:rPr>
                  <a:t>fringilla</a:t>
                </a:r>
                <a:r>
                  <a:rPr lang="en-US" sz="1400">
                    <a:solidFill>
                      <a:schemeClr val="bg1"/>
                    </a:solidFill>
                  </a:rPr>
                  <a:t> est. </a:t>
                </a:r>
              </a:p>
            </p:txBody>
          </p:sp>
        </p:grpSp>
      </p:grpSp>
      <p:sp>
        <p:nvSpPr>
          <p:cNvPr id="37" name="Title 1">
            <a:extLst>
              <a:ext uri="{FF2B5EF4-FFF2-40B4-BE49-F238E27FC236}">
                <a16:creationId xmlns:a16="http://schemas.microsoft.com/office/drawing/2014/main" id="{A7251BD0-9645-CBC6-D354-F801775D17B7}"/>
              </a:ext>
            </a:extLst>
          </p:cNvPr>
          <p:cNvSpPr txBox="1">
            <a:spLocks/>
          </p:cNvSpPr>
          <p:nvPr userDrawn="1"/>
        </p:nvSpPr>
        <p:spPr>
          <a:xfrm>
            <a:off x="476251" y="650768"/>
            <a:ext cx="4173024" cy="391646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/>
              <a:t>BENEFITS</a:t>
            </a:r>
          </a:p>
        </p:txBody>
      </p:sp>
      <p:sp>
        <p:nvSpPr>
          <p:cNvPr id="38" name="Content Placeholder 2">
            <a:extLst>
              <a:ext uri="{FF2B5EF4-FFF2-40B4-BE49-F238E27FC236}">
                <a16:creationId xmlns:a16="http://schemas.microsoft.com/office/drawing/2014/main" id="{E94A584A-BAF6-6742-1747-46B44B913825}"/>
              </a:ext>
            </a:extLst>
          </p:cNvPr>
          <p:cNvSpPr txBox="1">
            <a:spLocks/>
          </p:cNvSpPr>
          <p:nvPr userDrawn="1"/>
        </p:nvSpPr>
        <p:spPr>
          <a:xfrm>
            <a:off x="476250" y="1451429"/>
            <a:ext cx="4173023" cy="4532342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marL="177800" indent="-1778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102747"/>
              </a:buClr>
              <a:buFont typeface="Garamond" panose="02020404030301010803" pitchFamily="18" charset="0"/>
              <a:buChar char="›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indent="-1651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102747"/>
              </a:buClr>
              <a:buFont typeface="Garamond" panose="02020404030301010803" pitchFamily="18" charset="0"/>
              <a:buChar char="›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20700" indent="-1651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102747"/>
              </a:buClr>
              <a:buFont typeface="Garamond" panose="02020404030301010803" pitchFamily="18" charset="0"/>
              <a:buChar char="›"/>
              <a:tabLst>
                <a:tab pos="1943100" algn="l"/>
              </a:tabLst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85800" indent="-1778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102747"/>
              </a:buClr>
              <a:buFont typeface="Garamond" panose="02020404030301010803" pitchFamily="18" charset="0"/>
              <a:buChar char="›"/>
              <a:tabLst>
                <a:tab pos="1943100" algn="l"/>
              </a:tabLst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63600" indent="-1778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102747"/>
              </a:buClr>
              <a:buFont typeface="Garamond" panose="02020404030301010803" pitchFamily="18" charset="0"/>
              <a:buChar char="›"/>
              <a:tabLst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Garamond" panose="02020404030301010803" pitchFamily="18" charset="0"/>
              <a:buNone/>
            </a:pPr>
            <a:r>
              <a:rPr lang="en-US" sz="1600"/>
              <a:t>Lorem ipsum dolor sit </a:t>
            </a:r>
            <a:r>
              <a:rPr lang="en-US" sz="1600" err="1"/>
              <a:t>amet</a:t>
            </a:r>
            <a:r>
              <a:rPr lang="en-US" sz="1600"/>
              <a:t>, </a:t>
            </a:r>
            <a:r>
              <a:rPr lang="en-US" sz="1600" err="1"/>
              <a:t>consectetur</a:t>
            </a:r>
            <a:r>
              <a:rPr lang="en-US" sz="1600"/>
              <a:t> </a:t>
            </a:r>
            <a:r>
              <a:rPr lang="en-US" sz="1600" err="1"/>
              <a:t>adipiscing</a:t>
            </a:r>
            <a:r>
              <a:rPr lang="en-US" sz="1600"/>
              <a:t> </a:t>
            </a:r>
            <a:r>
              <a:rPr lang="en-US" sz="1600" err="1"/>
              <a:t>elit</a:t>
            </a:r>
            <a:r>
              <a:rPr lang="en-US" sz="1600"/>
              <a:t>. </a:t>
            </a:r>
            <a:r>
              <a:rPr lang="en-US" sz="1600" err="1"/>
              <a:t>Aliquam</a:t>
            </a:r>
            <a:r>
              <a:rPr lang="en-US" sz="1600"/>
              <a:t> </a:t>
            </a:r>
            <a:r>
              <a:rPr lang="en-US" sz="1600" err="1"/>
              <a:t>mollis</a:t>
            </a:r>
            <a:r>
              <a:rPr lang="en-US" sz="1600"/>
              <a:t> </a:t>
            </a:r>
            <a:r>
              <a:rPr lang="en-US" sz="1600" err="1"/>
              <a:t>ut</a:t>
            </a:r>
            <a:r>
              <a:rPr lang="en-US" sz="1600"/>
              <a:t> </a:t>
            </a:r>
            <a:r>
              <a:rPr lang="en-US" sz="1600" err="1"/>
              <a:t>enim</a:t>
            </a:r>
            <a:r>
              <a:rPr lang="en-US" sz="1600"/>
              <a:t> </a:t>
            </a:r>
            <a:r>
              <a:rPr lang="en-US" sz="1600" err="1"/>
              <a:t>eget</a:t>
            </a:r>
            <a:r>
              <a:rPr lang="en-US" sz="1600"/>
              <a:t> </a:t>
            </a:r>
            <a:r>
              <a:rPr lang="en-US" sz="1600" err="1"/>
              <a:t>fringilla</a:t>
            </a:r>
            <a:r>
              <a:rPr lang="en-US" sz="1600"/>
              <a:t>. Sed </a:t>
            </a:r>
            <a:r>
              <a:rPr lang="en-US" sz="1600" err="1"/>
              <a:t>aliquet</a:t>
            </a:r>
            <a:r>
              <a:rPr lang="en-US" sz="1600"/>
              <a:t>, </a:t>
            </a:r>
            <a:r>
              <a:rPr lang="en-US" sz="1600" err="1"/>
              <a:t>nulla</a:t>
            </a:r>
            <a:r>
              <a:rPr lang="en-US" sz="1600"/>
              <a:t> a </a:t>
            </a:r>
            <a:r>
              <a:rPr lang="en-US" sz="1600" err="1"/>
              <a:t>lobortis</a:t>
            </a:r>
            <a:r>
              <a:rPr lang="en-US" sz="1600"/>
              <a:t> </a:t>
            </a:r>
            <a:r>
              <a:rPr lang="en-US" sz="1600" err="1"/>
              <a:t>ultricies</a:t>
            </a:r>
            <a:r>
              <a:rPr lang="en-US" sz="1600"/>
              <a:t>, dolor ligula convallis </a:t>
            </a:r>
            <a:r>
              <a:rPr lang="en-US" sz="1600" err="1"/>
              <a:t>eros</a:t>
            </a:r>
            <a:r>
              <a:rPr lang="en-US" sz="1600"/>
              <a:t>, in </a:t>
            </a:r>
            <a:r>
              <a:rPr lang="en-US" sz="1600" err="1"/>
              <a:t>vulputate</a:t>
            </a:r>
            <a:r>
              <a:rPr lang="en-US" sz="1600"/>
              <a:t> diam </a:t>
            </a:r>
            <a:r>
              <a:rPr lang="en-US" sz="1600" err="1"/>
              <a:t>nulla</a:t>
            </a:r>
            <a:r>
              <a:rPr lang="en-US" sz="1600"/>
              <a:t> ac nisi. Nunc </a:t>
            </a:r>
            <a:r>
              <a:rPr lang="en-US" sz="1600" err="1"/>
              <a:t>ultricies</a:t>
            </a:r>
            <a:r>
              <a:rPr lang="en-US" sz="1600"/>
              <a:t> mi </a:t>
            </a:r>
            <a:r>
              <a:rPr lang="en-US" sz="1600" err="1"/>
              <a:t>nec</a:t>
            </a:r>
            <a:r>
              <a:rPr lang="en-US" sz="1600"/>
              <a:t> </a:t>
            </a:r>
            <a:r>
              <a:rPr lang="en-US" sz="1600" err="1"/>
              <a:t>mauris</a:t>
            </a:r>
            <a:r>
              <a:rPr lang="en-US" sz="1600"/>
              <a:t> </a:t>
            </a:r>
            <a:r>
              <a:rPr lang="en-US" sz="1600" err="1"/>
              <a:t>dignissim</a:t>
            </a:r>
            <a:r>
              <a:rPr lang="en-US" sz="1600"/>
              <a:t>, in </a:t>
            </a:r>
            <a:r>
              <a:rPr lang="en-US" sz="1600" err="1"/>
              <a:t>mattis</a:t>
            </a:r>
            <a:r>
              <a:rPr lang="en-US" sz="1600"/>
              <a:t> </a:t>
            </a:r>
            <a:r>
              <a:rPr lang="en-US" sz="1600" err="1"/>
              <a:t>elit</a:t>
            </a:r>
            <a:r>
              <a:rPr lang="en-US" sz="1600"/>
              <a:t> </a:t>
            </a:r>
            <a:r>
              <a:rPr lang="en-US" sz="1600" err="1"/>
              <a:t>eleifend</a:t>
            </a:r>
            <a:r>
              <a:rPr lang="en-US" sz="1600"/>
              <a:t>. </a:t>
            </a:r>
            <a:r>
              <a:rPr lang="en-US" sz="1600" err="1"/>
              <a:t>Phasellus</a:t>
            </a:r>
            <a:r>
              <a:rPr lang="en-US" sz="1600"/>
              <a:t> porta </a:t>
            </a:r>
            <a:r>
              <a:rPr lang="en-US" sz="1600" err="1"/>
              <a:t>ullamcorper</a:t>
            </a:r>
            <a:r>
              <a:rPr lang="en-US" sz="1600"/>
              <a:t> </a:t>
            </a:r>
            <a:r>
              <a:rPr lang="en-US" sz="1600" err="1"/>
              <a:t>luctus</a:t>
            </a:r>
            <a:r>
              <a:rPr lang="en-US" sz="1600"/>
              <a:t>. </a:t>
            </a:r>
            <a:r>
              <a:rPr lang="en-US" sz="1600" err="1"/>
              <a:t>Aenean</a:t>
            </a:r>
            <a:r>
              <a:rPr lang="en-US" sz="1600"/>
              <a:t> in pulvinar dui, </a:t>
            </a:r>
            <a:r>
              <a:rPr lang="en-US" sz="1600" err="1"/>
              <a:t>ut</a:t>
            </a:r>
            <a:r>
              <a:rPr lang="en-US" sz="1600"/>
              <a:t> </a:t>
            </a:r>
            <a:r>
              <a:rPr lang="en-US" sz="1600" err="1"/>
              <a:t>fringilla</a:t>
            </a:r>
            <a:r>
              <a:rPr lang="en-US" sz="1600"/>
              <a:t> est. </a:t>
            </a:r>
            <a:r>
              <a:rPr lang="en-US" sz="1600" err="1"/>
              <a:t>Donec</a:t>
            </a:r>
            <a:r>
              <a:rPr lang="en-US" sz="1600"/>
              <a:t> </a:t>
            </a:r>
            <a:r>
              <a:rPr lang="en-US" sz="1600" err="1"/>
              <a:t>quis</a:t>
            </a:r>
            <a:r>
              <a:rPr lang="en-US" sz="1600"/>
              <a:t> </a:t>
            </a:r>
            <a:r>
              <a:rPr lang="en-US" sz="1600" err="1"/>
              <a:t>lobortis</a:t>
            </a:r>
            <a:r>
              <a:rPr lang="en-US" sz="1600"/>
              <a:t> dui. Morbi </a:t>
            </a:r>
            <a:r>
              <a:rPr lang="en-US" sz="1600" err="1"/>
              <a:t>consequat</a:t>
            </a:r>
            <a:r>
              <a:rPr lang="en-US" sz="1600"/>
              <a:t> </a:t>
            </a:r>
            <a:r>
              <a:rPr lang="en-US" sz="1600" err="1"/>
              <a:t>elementum</a:t>
            </a:r>
            <a:r>
              <a:rPr lang="en-US" sz="1600"/>
              <a:t> nisi, in </a:t>
            </a:r>
            <a:r>
              <a:rPr lang="en-US" sz="1600" err="1"/>
              <a:t>hendrerit</a:t>
            </a:r>
            <a:r>
              <a:rPr lang="en-US" sz="1600"/>
              <a:t> </a:t>
            </a:r>
            <a:r>
              <a:rPr lang="en-US" sz="1600" err="1"/>
              <a:t>arcu</a:t>
            </a:r>
            <a:r>
              <a:rPr lang="en-US" sz="1600"/>
              <a:t> </a:t>
            </a:r>
            <a:r>
              <a:rPr lang="en-US" sz="1600" err="1"/>
              <a:t>euismod</a:t>
            </a:r>
            <a:r>
              <a:rPr lang="en-US" sz="1600"/>
              <a:t> </a:t>
            </a:r>
            <a:r>
              <a:rPr lang="en-US" sz="1600" err="1"/>
              <a:t>quis</a:t>
            </a:r>
            <a:r>
              <a:rPr lang="en-US" sz="1600"/>
              <a:t>. Morbi a </a:t>
            </a:r>
            <a:r>
              <a:rPr lang="en-US" sz="1600" err="1"/>
              <a:t>massa</a:t>
            </a:r>
            <a:r>
              <a:rPr lang="en-US" sz="1600"/>
              <a:t> </a:t>
            </a:r>
            <a:r>
              <a:rPr lang="en-US" sz="1600" err="1"/>
              <a:t>tellus</a:t>
            </a:r>
            <a:r>
              <a:rPr lang="en-US" sz="1600"/>
              <a:t>. </a:t>
            </a:r>
            <a:r>
              <a:rPr lang="en-US" sz="1600" err="1"/>
              <a:t>Aenean</a:t>
            </a:r>
            <a:r>
              <a:rPr lang="en-US" sz="1600"/>
              <a:t> </a:t>
            </a:r>
            <a:r>
              <a:rPr lang="en-US" sz="1600" err="1"/>
              <a:t>tristique</a:t>
            </a:r>
            <a:r>
              <a:rPr lang="en-US" sz="1600"/>
              <a:t> </a:t>
            </a:r>
            <a:r>
              <a:rPr lang="en-US" sz="1600" err="1"/>
              <a:t>mattis</a:t>
            </a:r>
            <a:r>
              <a:rPr lang="en-US" sz="1600"/>
              <a:t> </a:t>
            </a:r>
            <a:r>
              <a:rPr lang="en-US" sz="1600" err="1"/>
              <a:t>enim</a:t>
            </a:r>
            <a:r>
              <a:rPr lang="en-US" sz="1600"/>
              <a:t>, </a:t>
            </a:r>
            <a:r>
              <a:rPr lang="en-US" sz="1600" err="1"/>
              <a:t>eget</a:t>
            </a:r>
            <a:r>
              <a:rPr lang="en-US" sz="1600"/>
              <a:t> </a:t>
            </a:r>
            <a:r>
              <a:rPr lang="en-US" sz="1600" err="1"/>
              <a:t>volutpat</a:t>
            </a:r>
            <a:r>
              <a:rPr lang="en-US" sz="1600"/>
              <a:t> </a:t>
            </a:r>
            <a:r>
              <a:rPr lang="en-US" sz="1600" err="1"/>
              <a:t>nisl</a:t>
            </a:r>
            <a:r>
              <a:rPr lang="en-US" sz="1600"/>
              <a:t> </a:t>
            </a:r>
            <a:r>
              <a:rPr lang="en-US" sz="1600" err="1"/>
              <a:t>ultrices</a:t>
            </a:r>
            <a:r>
              <a:rPr lang="en-US" sz="1600"/>
              <a:t> ac. </a:t>
            </a:r>
            <a:r>
              <a:rPr lang="en-US" sz="1600" err="1"/>
              <a:t>Aenean</a:t>
            </a:r>
            <a:r>
              <a:rPr lang="en-US" sz="1600"/>
              <a:t> in </a:t>
            </a:r>
            <a:r>
              <a:rPr lang="en-US" sz="1600" err="1"/>
              <a:t>efficitur</a:t>
            </a:r>
            <a:r>
              <a:rPr lang="en-US" sz="1600"/>
              <a:t> </a:t>
            </a:r>
            <a:r>
              <a:rPr lang="en-US" sz="1600" err="1"/>
              <a:t>felis</a:t>
            </a:r>
            <a:r>
              <a:rPr lang="en-US" sz="1600"/>
              <a:t>. Cras </a:t>
            </a:r>
            <a:r>
              <a:rPr lang="en-US" sz="1600" err="1"/>
              <a:t>commodo</a:t>
            </a:r>
            <a:r>
              <a:rPr lang="en-US" sz="1600"/>
              <a:t> lorem </a:t>
            </a:r>
            <a:r>
              <a:rPr lang="en-US" sz="1600" err="1"/>
              <a:t>quis</a:t>
            </a:r>
            <a:r>
              <a:rPr lang="en-US" sz="1600"/>
              <a:t> </a:t>
            </a:r>
            <a:r>
              <a:rPr lang="en-US" sz="1600" err="1"/>
              <a:t>leo</a:t>
            </a:r>
            <a:r>
              <a:rPr lang="en-US" sz="1600"/>
              <a:t> cursus, </a:t>
            </a:r>
            <a:r>
              <a:rPr lang="en-US" sz="1600" err="1"/>
              <a:t>quis</a:t>
            </a:r>
            <a:r>
              <a:rPr lang="en-US" sz="1600"/>
              <a:t> </a:t>
            </a:r>
            <a:r>
              <a:rPr lang="en-US" sz="1600" err="1"/>
              <a:t>porttitor</a:t>
            </a:r>
            <a:r>
              <a:rPr lang="en-US" sz="1600"/>
              <a:t> </a:t>
            </a:r>
            <a:r>
              <a:rPr lang="en-US" sz="1600" err="1"/>
              <a:t>leo</a:t>
            </a:r>
            <a:r>
              <a:rPr lang="en-US" sz="1600"/>
              <a:t> </a:t>
            </a:r>
            <a:r>
              <a:rPr lang="en-US" sz="1600" err="1"/>
              <a:t>molestie</a:t>
            </a:r>
            <a:r>
              <a:rPr lang="en-US" sz="1600"/>
              <a:t>.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Garamond" panose="02020404030301010803" pitchFamily="18" charset="0"/>
              <a:buNone/>
            </a:pPr>
            <a:r>
              <a:rPr lang="en-US" sz="1600"/>
              <a:t>Duis sed </a:t>
            </a:r>
            <a:r>
              <a:rPr lang="en-US" sz="1600" err="1"/>
              <a:t>venenatis</a:t>
            </a:r>
            <a:r>
              <a:rPr lang="en-US" sz="1600"/>
              <a:t> </a:t>
            </a:r>
            <a:r>
              <a:rPr lang="en-US" sz="1600" err="1"/>
              <a:t>nibh</a:t>
            </a:r>
            <a:r>
              <a:rPr lang="en-US" sz="1600"/>
              <a:t>. In </a:t>
            </a:r>
            <a:r>
              <a:rPr lang="en-US" sz="1600" err="1"/>
              <a:t>aliquet</a:t>
            </a:r>
            <a:r>
              <a:rPr lang="en-US" sz="1600"/>
              <a:t> sed </a:t>
            </a:r>
            <a:r>
              <a:rPr lang="en-US" sz="1600" err="1"/>
              <a:t>mauris</a:t>
            </a:r>
            <a:r>
              <a:rPr lang="en-US" sz="1600"/>
              <a:t> </a:t>
            </a:r>
            <a:r>
              <a:rPr lang="en-US" sz="1600" err="1"/>
              <a:t>imperdiet</a:t>
            </a:r>
            <a:r>
              <a:rPr lang="en-US" sz="1600"/>
              <a:t> </a:t>
            </a:r>
            <a:r>
              <a:rPr lang="en-US" sz="1600" err="1"/>
              <a:t>feugiat</a:t>
            </a:r>
            <a:r>
              <a:rPr lang="en-US" sz="1600"/>
              <a:t>. Sed id lorem non </a:t>
            </a:r>
            <a:r>
              <a:rPr lang="en-US" sz="1600" err="1"/>
              <a:t>eros</a:t>
            </a:r>
            <a:r>
              <a:rPr lang="en-US" sz="1600"/>
              <a:t> </a:t>
            </a:r>
            <a:r>
              <a:rPr lang="en-US" sz="1600" err="1"/>
              <a:t>viverra</a:t>
            </a:r>
            <a:r>
              <a:rPr lang="en-US" sz="1600"/>
              <a:t> </a:t>
            </a:r>
            <a:r>
              <a:rPr lang="en-US" sz="1600" err="1"/>
              <a:t>aliquam</a:t>
            </a:r>
            <a:r>
              <a:rPr lang="en-US" sz="1600"/>
              <a:t> sed </a:t>
            </a:r>
            <a:r>
              <a:rPr lang="en-US" sz="1600" err="1"/>
              <a:t>nec</a:t>
            </a:r>
            <a:r>
              <a:rPr lang="en-US" sz="1600"/>
              <a:t> </a:t>
            </a:r>
            <a:r>
              <a:rPr lang="en-US" sz="1600" err="1"/>
              <a:t>purus</a:t>
            </a:r>
            <a:r>
              <a:rPr lang="en-US" sz="1600"/>
              <a:t>. </a:t>
            </a:r>
            <a:r>
              <a:rPr lang="en-US" sz="1600" err="1"/>
              <a:t>Mauris</a:t>
            </a:r>
            <a:r>
              <a:rPr lang="en-US" sz="1600"/>
              <a:t> id </a:t>
            </a:r>
            <a:r>
              <a:rPr lang="en-US" sz="1600" err="1"/>
              <a:t>sapien</a:t>
            </a:r>
            <a:r>
              <a:rPr lang="en-US" sz="1600"/>
              <a:t> </a:t>
            </a:r>
            <a:r>
              <a:rPr lang="en-US" sz="1600" err="1"/>
              <a:t>augue</a:t>
            </a:r>
            <a:r>
              <a:rPr lang="en-US" sz="1600"/>
              <a:t>. </a:t>
            </a:r>
            <a:r>
              <a:rPr lang="en-US" sz="1600" err="1"/>
              <a:t>Proin</a:t>
            </a:r>
            <a:r>
              <a:rPr lang="en-US" sz="1600"/>
              <a:t> </a:t>
            </a:r>
            <a:r>
              <a:rPr lang="en-US" sz="1600" err="1"/>
              <a:t>ut</a:t>
            </a:r>
            <a:r>
              <a:rPr lang="en-US" sz="1600"/>
              <a:t> </a:t>
            </a:r>
            <a:r>
              <a:rPr lang="en-US" sz="1600" err="1"/>
              <a:t>erat</a:t>
            </a:r>
            <a:r>
              <a:rPr lang="en-US" sz="1600"/>
              <a:t> </a:t>
            </a:r>
            <a:r>
              <a:rPr lang="en-US" sz="1600" err="1"/>
              <a:t>quis</a:t>
            </a:r>
            <a:r>
              <a:rPr lang="en-US" sz="1600"/>
              <a:t> diam </a:t>
            </a:r>
            <a:r>
              <a:rPr lang="en-US" sz="1600" err="1"/>
              <a:t>sollicitudin</a:t>
            </a:r>
            <a:r>
              <a:rPr lang="en-US" sz="1600"/>
              <a:t> </a:t>
            </a:r>
            <a:r>
              <a:rPr lang="en-US" sz="1600" err="1"/>
              <a:t>tempor</a:t>
            </a:r>
            <a:r>
              <a:rPr lang="en-US" sz="1600"/>
              <a:t>. </a:t>
            </a:r>
          </a:p>
        </p:txBody>
      </p: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1F8AB181-87D2-7AE1-9EE4-8B9D52788E05}"/>
              </a:ext>
            </a:extLst>
          </p:cNvPr>
          <p:cNvCxnSpPr>
            <a:cxnSpLocks/>
          </p:cNvCxnSpPr>
          <p:nvPr userDrawn="1"/>
        </p:nvCxnSpPr>
        <p:spPr>
          <a:xfrm>
            <a:off x="476250" y="1246921"/>
            <a:ext cx="4173023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9143122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FF2B5EF4-FFF2-40B4-BE49-F238E27FC236}">
                <a16:creationId xmlns:a16="http://schemas.microsoft.com/office/drawing/2014/main" id="{D8DC406A-01E3-DC8B-7A6E-5AB79B248704}"/>
              </a:ext>
            </a:extLst>
          </p:cNvPr>
          <p:cNvSpPr/>
          <p:nvPr userDrawn="1"/>
        </p:nvSpPr>
        <p:spPr>
          <a:xfrm>
            <a:off x="5277138" y="7"/>
            <a:ext cx="6911664" cy="6857993"/>
          </a:xfrm>
          <a:prstGeom prst="rect">
            <a:avLst/>
          </a:prstGeom>
          <a:solidFill>
            <a:srgbClr val="1027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38EDAB60-07A6-9F18-1BBA-53CD5A974175}"/>
              </a:ext>
            </a:extLst>
          </p:cNvPr>
          <p:cNvCxnSpPr>
            <a:cxnSpLocks/>
          </p:cNvCxnSpPr>
          <p:nvPr userDrawn="1"/>
        </p:nvCxnSpPr>
        <p:spPr>
          <a:xfrm>
            <a:off x="5280338" y="6457950"/>
            <a:ext cx="5933762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839399FD-368D-0420-4C3E-715B48BD1498}"/>
              </a:ext>
            </a:extLst>
          </p:cNvPr>
          <p:cNvCxnSpPr>
            <a:cxnSpLocks/>
          </p:cNvCxnSpPr>
          <p:nvPr userDrawn="1"/>
        </p:nvCxnSpPr>
        <p:spPr>
          <a:xfrm>
            <a:off x="4723238" y="6457950"/>
            <a:ext cx="5571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itle 1">
            <a:extLst>
              <a:ext uri="{FF2B5EF4-FFF2-40B4-BE49-F238E27FC236}">
                <a16:creationId xmlns:a16="http://schemas.microsoft.com/office/drawing/2014/main" id="{A7251BD0-9645-CBC6-D354-F801775D17B7}"/>
              </a:ext>
            </a:extLst>
          </p:cNvPr>
          <p:cNvSpPr txBox="1">
            <a:spLocks/>
          </p:cNvSpPr>
          <p:nvPr userDrawn="1"/>
        </p:nvSpPr>
        <p:spPr>
          <a:xfrm>
            <a:off x="374439" y="63402"/>
            <a:ext cx="4173024" cy="38779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/>
              <a:t>SUPPLY CHAIN / LEAD TIMES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6D127642-7B80-1785-C342-A5156E9CAE2C}"/>
              </a:ext>
            </a:extLst>
          </p:cNvPr>
          <p:cNvSpPr/>
          <p:nvPr userDrawn="1"/>
        </p:nvSpPr>
        <p:spPr>
          <a:xfrm>
            <a:off x="3198" y="1"/>
            <a:ext cx="226863" cy="514600"/>
          </a:xfrm>
          <a:prstGeom prst="rect">
            <a:avLst/>
          </a:prstGeom>
          <a:solidFill>
            <a:srgbClr val="1027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C8E6256F-3B17-521D-1ED8-8B34C9FA0367}"/>
              </a:ext>
            </a:extLst>
          </p:cNvPr>
          <p:cNvSpPr txBox="1">
            <a:spLocks/>
          </p:cNvSpPr>
          <p:nvPr userDrawn="1"/>
        </p:nvSpPr>
        <p:spPr>
          <a:xfrm>
            <a:off x="11346287" y="6275388"/>
            <a:ext cx="388513" cy="365125"/>
          </a:xfrm>
          <a:prstGeom prst="rect">
            <a:avLst/>
          </a:prstGeom>
          <a:solidFill>
            <a:srgbClr val="102747"/>
          </a:solidFill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20ACEE5B-6B89-47D3-A969-11CC9D54FA43}" type="slidenum">
              <a:rPr lang="en-US" smtClean="0">
                <a:solidFill>
                  <a:schemeClr val="bg1"/>
                </a:solidFill>
              </a:rPr>
              <a:pPr algn="ctr"/>
              <a:t>‹#›</a:t>
            </a:fld>
            <a:endParaRPr lang="en-US">
              <a:solidFill>
                <a:schemeClr val="bg1"/>
              </a:solidFill>
            </a:endParaRPr>
          </a:p>
        </p:txBody>
      </p:sp>
      <p:pic>
        <p:nvPicPr>
          <p:cNvPr id="4" name="Picture 3" descr="Logo&#10;&#10;Description automatically generated">
            <a:extLst>
              <a:ext uri="{FF2B5EF4-FFF2-40B4-BE49-F238E27FC236}">
                <a16:creationId xmlns:a16="http://schemas.microsoft.com/office/drawing/2014/main" id="{3DAAD6A2-60F5-B193-7DB3-F05992451C8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14035" y="86074"/>
            <a:ext cx="641530" cy="3651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130872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FF2B5EF4-FFF2-40B4-BE49-F238E27FC236}">
                <a16:creationId xmlns:a16="http://schemas.microsoft.com/office/drawing/2014/main" id="{D8DC406A-01E3-DC8B-7A6E-5AB79B248704}"/>
              </a:ext>
            </a:extLst>
          </p:cNvPr>
          <p:cNvSpPr/>
          <p:nvPr userDrawn="1"/>
        </p:nvSpPr>
        <p:spPr>
          <a:xfrm>
            <a:off x="5277138" y="7"/>
            <a:ext cx="6911664" cy="6857993"/>
          </a:xfrm>
          <a:prstGeom prst="rect">
            <a:avLst/>
          </a:prstGeom>
          <a:solidFill>
            <a:srgbClr val="1027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38EDAB60-07A6-9F18-1BBA-53CD5A974175}"/>
              </a:ext>
            </a:extLst>
          </p:cNvPr>
          <p:cNvCxnSpPr>
            <a:cxnSpLocks/>
          </p:cNvCxnSpPr>
          <p:nvPr userDrawn="1"/>
        </p:nvCxnSpPr>
        <p:spPr>
          <a:xfrm>
            <a:off x="5280338" y="6457950"/>
            <a:ext cx="5933762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839399FD-368D-0420-4C3E-715B48BD1498}"/>
              </a:ext>
            </a:extLst>
          </p:cNvPr>
          <p:cNvCxnSpPr>
            <a:cxnSpLocks/>
          </p:cNvCxnSpPr>
          <p:nvPr userDrawn="1"/>
        </p:nvCxnSpPr>
        <p:spPr>
          <a:xfrm>
            <a:off x="4723238" y="6457950"/>
            <a:ext cx="5571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ctangle 1">
            <a:extLst>
              <a:ext uri="{FF2B5EF4-FFF2-40B4-BE49-F238E27FC236}">
                <a16:creationId xmlns:a16="http://schemas.microsoft.com/office/drawing/2014/main" id="{6D127642-7B80-1785-C342-A5156E9CAE2C}"/>
              </a:ext>
            </a:extLst>
          </p:cNvPr>
          <p:cNvSpPr/>
          <p:nvPr userDrawn="1"/>
        </p:nvSpPr>
        <p:spPr>
          <a:xfrm>
            <a:off x="3198" y="1"/>
            <a:ext cx="226863" cy="514600"/>
          </a:xfrm>
          <a:prstGeom prst="rect">
            <a:avLst/>
          </a:prstGeom>
          <a:solidFill>
            <a:srgbClr val="1027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C8E6256F-3B17-521D-1ED8-8B34C9FA0367}"/>
              </a:ext>
            </a:extLst>
          </p:cNvPr>
          <p:cNvSpPr txBox="1">
            <a:spLocks/>
          </p:cNvSpPr>
          <p:nvPr userDrawn="1"/>
        </p:nvSpPr>
        <p:spPr>
          <a:xfrm>
            <a:off x="11346287" y="6275388"/>
            <a:ext cx="388513" cy="365125"/>
          </a:xfrm>
          <a:prstGeom prst="rect">
            <a:avLst/>
          </a:prstGeom>
          <a:solidFill>
            <a:srgbClr val="102747"/>
          </a:solidFill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20ACEE5B-6B89-47D3-A969-11CC9D54FA43}" type="slidenum">
              <a:rPr lang="en-US" smtClean="0">
                <a:solidFill>
                  <a:schemeClr val="bg1"/>
                </a:solidFill>
              </a:rPr>
              <a:pPr algn="ctr"/>
              <a:t>‹#›</a:t>
            </a:fld>
            <a:endParaRPr lang="en-US">
              <a:solidFill>
                <a:schemeClr val="bg1"/>
              </a:solidFill>
            </a:endParaRPr>
          </a:p>
        </p:txBody>
      </p:sp>
      <p:pic>
        <p:nvPicPr>
          <p:cNvPr id="4" name="Picture 3" descr="Logo&#10;&#10;Description automatically generated">
            <a:extLst>
              <a:ext uri="{FF2B5EF4-FFF2-40B4-BE49-F238E27FC236}">
                <a16:creationId xmlns:a16="http://schemas.microsoft.com/office/drawing/2014/main" id="{B03BDBC1-AA1A-3F90-A44B-BDEFF430A7C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14035" y="118953"/>
            <a:ext cx="641530" cy="3651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64292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FF2B5EF4-FFF2-40B4-BE49-F238E27FC236}">
                <a16:creationId xmlns:a16="http://schemas.microsoft.com/office/drawing/2014/main" id="{D8DC406A-01E3-DC8B-7A6E-5AB79B248704}"/>
              </a:ext>
            </a:extLst>
          </p:cNvPr>
          <p:cNvSpPr/>
          <p:nvPr userDrawn="1"/>
        </p:nvSpPr>
        <p:spPr>
          <a:xfrm>
            <a:off x="6911664" y="7"/>
            <a:ext cx="5277138" cy="6857993"/>
          </a:xfrm>
          <a:prstGeom prst="rect">
            <a:avLst/>
          </a:prstGeom>
          <a:solidFill>
            <a:srgbClr val="1027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38EDAB60-07A6-9F18-1BBA-53CD5A974175}"/>
              </a:ext>
            </a:extLst>
          </p:cNvPr>
          <p:cNvCxnSpPr>
            <a:cxnSpLocks/>
          </p:cNvCxnSpPr>
          <p:nvPr userDrawn="1"/>
        </p:nvCxnSpPr>
        <p:spPr>
          <a:xfrm>
            <a:off x="5280338" y="6457950"/>
            <a:ext cx="5933762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839399FD-368D-0420-4C3E-715B48BD1498}"/>
              </a:ext>
            </a:extLst>
          </p:cNvPr>
          <p:cNvCxnSpPr>
            <a:cxnSpLocks/>
          </p:cNvCxnSpPr>
          <p:nvPr userDrawn="1"/>
        </p:nvCxnSpPr>
        <p:spPr>
          <a:xfrm>
            <a:off x="4723238" y="6457950"/>
            <a:ext cx="2188426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ctangle 1">
            <a:extLst>
              <a:ext uri="{FF2B5EF4-FFF2-40B4-BE49-F238E27FC236}">
                <a16:creationId xmlns:a16="http://schemas.microsoft.com/office/drawing/2014/main" id="{6D127642-7B80-1785-C342-A5156E9CAE2C}"/>
              </a:ext>
            </a:extLst>
          </p:cNvPr>
          <p:cNvSpPr/>
          <p:nvPr userDrawn="1"/>
        </p:nvSpPr>
        <p:spPr>
          <a:xfrm>
            <a:off x="3198" y="1"/>
            <a:ext cx="226863" cy="514600"/>
          </a:xfrm>
          <a:prstGeom prst="rect">
            <a:avLst/>
          </a:prstGeom>
          <a:solidFill>
            <a:srgbClr val="1027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C8E6256F-3B17-521D-1ED8-8B34C9FA0367}"/>
              </a:ext>
            </a:extLst>
          </p:cNvPr>
          <p:cNvSpPr txBox="1">
            <a:spLocks/>
          </p:cNvSpPr>
          <p:nvPr userDrawn="1"/>
        </p:nvSpPr>
        <p:spPr>
          <a:xfrm>
            <a:off x="11346287" y="6275388"/>
            <a:ext cx="388513" cy="365125"/>
          </a:xfrm>
          <a:prstGeom prst="rect">
            <a:avLst/>
          </a:prstGeom>
          <a:solidFill>
            <a:srgbClr val="102747"/>
          </a:solidFill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20ACEE5B-6B89-47D3-A969-11CC9D54FA43}" type="slidenum">
              <a:rPr lang="en-US" smtClean="0">
                <a:solidFill>
                  <a:schemeClr val="bg1"/>
                </a:solidFill>
              </a:rPr>
              <a:pPr algn="ctr"/>
              <a:t>‹#›</a:t>
            </a:fld>
            <a:endParaRPr lang="en-US">
              <a:solidFill>
                <a:schemeClr val="bg1"/>
              </a:solidFill>
            </a:endParaRPr>
          </a:p>
        </p:txBody>
      </p:sp>
      <p:pic>
        <p:nvPicPr>
          <p:cNvPr id="4" name="Picture 3" descr="Logo&#10;&#10;Description automatically generated">
            <a:extLst>
              <a:ext uri="{FF2B5EF4-FFF2-40B4-BE49-F238E27FC236}">
                <a16:creationId xmlns:a16="http://schemas.microsoft.com/office/drawing/2014/main" id="{A3B4C86C-5CD4-47EB-56F6-E33BF037601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14035" y="118953"/>
            <a:ext cx="641530" cy="3651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368981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EC4B8C60-74D0-C9DF-DA05-A7FD85727D40}"/>
              </a:ext>
            </a:extLst>
          </p:cNvPr>
          <p:cNvSpPr/>
          <p:nvPr userDrawn="1"/>
        </p:nvSpPr>
        <p:spPr>
          <a:xfrm>
            <a:off x="0" y="2510701"/>
            <a:ext cx="275771" cy="1339376"/>
          </a:xfrm>
          <a:prstGeom prst="rect">
            <a:avLst/>
          </a:prstGeom>
          <a:solidFill>
            <a:srgbClr val="1027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F8A4F6B5-064F-235F-F106-48BBEA9E58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46287" y="6275388"/>
            <a:ext cx="388513" cy="365125"/>
          </a:xfrm>
          <a:solidFill>
            <a:srgbClr val="102747"/>
          </a:solidFill>
        </p:spPr>
        <p:txBody>
          <a:bodyPr/>
          <a:lstStyle/>
          <a:p>
            <a:pPr algn="ctr"/>
            <a:fld id="{20ACEE5B-6B89-47D3-A969-11CC9D54FA43}" type="slidenum">
              <a:rPr lang="en-US" smtClean="0">
                <a:solidFill>
                  <a:schemeClr val="bg1"/>
                </a:solidFill>
              </a:rPr>
              <a:pPr algn="ctr"/>
              <a:t>‹#›</a:t>
            </a:fld>
            <a:endParaRPr lang="en-US">
              <a:solidFill>
                <a:schemeClr val="bg1"/>
              </a:solidFill>
            </a:endParaRPr>
          </a:p>
        </p:txBody>
      </p:sp>
      <p:sp>
        <p:nvSpPr>
          <p:cNvPr id="9" name="Footer Placeholder 6">
            <a:extLst>
              <a:ext uri="{FF2B5EF4-FFF2-40B4-BE49-F238E27FC236}">
                <a16:creationId xmlns:a16="http://schemas.microsoft.com/office/drawing/2014/main" id="{3904601D-F6BA-EBAD-7765-701CB1EEFD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76250" y="6275388"/>
            <a:ext cx="4114800" cy="365125"/>
          </a:xfrm>
        </p:spPr>
        <p:txBody>
          <a:bodyPr lIns="0"/>
          <a:lstStyle/>
          <a:p>
            <a:pPr algn="l"/>
            <a:endParaRPr lang="en-US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10FCF640-E49C-5D61-F733-1D64E72C1EF2}"/>
              </a:ext>
            </a:extLst>
          </p:cNvPr>
          <p:cNvCxnSpPr/>
          <p:nvPr userDrawn="1"/>
        </p:nvCxnSpPr>
        <p:spPr>
          <a:xfrm>
            <a:off x="4723238" y="6457950"/>
            <a:ext cx="6490862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itle 2">
            <a:extLst>
              <a:ext uri="{FF2B5EF4-FFF2-40B4-BE49-F238E27FC236}">
                <a16:creationId xmlns:a16="http://schemas.microsoft.com/office/drawing/2014/main" id="{BD54AD3A-3F8F-8FBC-106F-2917696E7C8F}"/>
              </a:ext>
            </a:extLst>
          </p:cNvPr>
          <p:cNvSpPr txBox="1">
            <a:spLocks/>
          </p:cNvSpPr>
          <p:nvPr userDrawn="1"/>
        </p:nvSpPr>
        <p:spPr>
          <a:xfrm>
            <a:off x="619125" y="2510701"/>
            <a:ext cx="3371850" cy="133937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/>
              <a:t>Summary</a:t>
            </a:r>
          </a:p>
          <a:p>
            <a:r>
              <a:rPr lang="en-US" sz="4800"/>
              <a:t>Slide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8B913B0D-F941-5827-3165-DB62C0A977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90974" y="1854200"/>
            <a:ext cx="7743825" cy="3742945"/>
          </a:xfrm>
        </p:spPr>
        <p:txBody>
          <a:bodyPr lIns="0" tIns="0" rIns="0" bIns="0" anchor="t">
            <a:no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en-US" sz="1800"/>
              <a:t>Lorem ipsum dolor sit </a:t>
            </a:r>
            <a:r>
              <a:rPr lang="en-US" sz="1800" err="1"/>
              <a:t>amet</a:t>
            </a:r>
            <a:r>
              <a:rPr lang="en-US" sz="1800"/>
              <a:t>, </a:t>
            </a:r>
            <a:r>
              <a:rPr lang="en-US" sz="1800" err="1"/>
              <a:t>consectetur</a:t>
            </a:r>
            <a:r>
              <a:rPr lang="en-US" sz="1800"/>
              <a:t> </a:t>
            </a:r>
            <a:r>
              <a:rPr lang="en-US" sz="1800" err="1"/>
              <a:t>adipiscing</a:t>
            </a:r>
            <a:r>
              <a:rPr lang="en-US" sz="1800"/>
              <a:t> </a:t>
            </a:r>
            <a:r>
              <a:rPr lang="en-US" sz="1800" err="1"/>
              <a:t>elit</a:t>
            </a:r>
            <a:r>
              <a:rPr lang="en-US" sz="1800"/>
              <a:t>. </a:t>
            </a:r>
            <a:r>
              <a:rPr lang="en-US" sz="1800" err="1"/>
              <a:t>Aliquam</a:t>
            </a:r>
            <a:r>
              <a:rPr lang="en-US" sz="1800"/>
              <a:t> </a:t>
            </a:r>
            <a:r>
              <a:rPr lang="en-US" sz="1800" err="1"/>
              <a:t>mollis</a:t>
            </a:r>
            <a:r>
              <a:rPr lang="en-US" sz="1800"/>
              <a:t> </a:t>
            </a:r>
            <a:r>
              <a:rPr lang="en-US" sz="1800" err="1"/>
              <a:t>ut</a:t>
            </a:r>
            <a:r>
              <a:rPr lang="en-US" sz="1800"/>
              <a:t> </a:t>
            </a:r>
            <a:r>
              <a:rPr lang="en-US" sz="1800" err="1"/>
              <a:t>enim</a:t>
            </a:r>
            <a:r>
              <a:rPr lang="en-US" sz="1800"/>
              <a:t> </a:t>
            </a:r>
            <a:r>
              <a:rPr lang="en-US" sz="1800" err="1"/>
              <a:t>eget</a:t>
            </a:r>
            <a:r>
              <a:rPr lang="en-US" sz="1800"/>
              <a:t> </a:t>
            </a:r>
            <a:r>
              <a:rPr lang="en-US" sz="1800" err="1"/>
              <a:t>fringilla</a:t>
            </a:r>
            <a:r>
              <a:rPr lang="en-US" sz="1800"/>
              <a:t>. Sed </a:t>
            </a:r>
            <a:r>
              <a:rPr lang="en-US" sz="1800" err="1"/>
              <a:t>aliquet</a:t>
            </a:r>
            <a:r>
              <a:rPr lang="en-US" sz="1800"/>
              <a:t>, </a:t>
            </a:r>
            <a:r>
              <a:rPr lang="en-US" sz="1800" err="1"/>
              <a:t>nulla</a:t>
            </a:r>
            <a:r>
              <a:rPr lang="en-US" sz="1800"/>
              <a:t> a </a:t>
            </a:r>
            <a:r>
              <a:rPr lang="en-US" sz="1800" err="1"/>
              <a:t>lobortis</a:t>
            </a:r>
            <a:r>
              <a:rPr lang="en-US" sz="1800"/>
              <a:t> </a:t>
            </a:r>
            <a:r>
              <a:rPr lang="en-US" sz="1800" err="1"/>
              <a:t>ultricies</a:t>
            </a:r>
            <a:r>
              <a:rPr lang="en-US" sz="1800"/>
              <a:t>, dolor ligula convallis </a:t>
            </a:r>
            <a:r>
              <a:rPr lang="en-US" sz="1800" err="1"/>
              <a:t>eros</a:t>
            </a:r>
            <a:r>
              <a:rPr lang="en-US" sz="1800"/>
              <a:t>, in </a:t>
            </a:r>
            <a:r>
              <a:rPr lang="en-US" sz="1800" err="1"/>
              <a:t>vulputate</a:t>
            </a:r>
            <a:r>
              <a:rPr lang="en-US" sz="1800"/>
              <a:t> diam </a:t>
            </a:r>
            <a:r>
              <a:rPr lang="en-US" sz="1800" err="1"/>
              <a:t>nulla</a:t>
            </a:r>
            <a:r>
              <a:rPr lang="en-US" sz="1800"/>
              <a:t> ac nisi. Nunc </a:t>
            </a:r>
            <a:r>
              <a:rPr lang="en-US" sz="1800" err="1"/>
              <a:t>ultricies</a:t>
            </a:r>
            <a:r>
              <a:rPr lang="en-US" sz="1800"/>
              <a:t> mi </a:t>
            </a:r>
            <a:r>
              <a:rPr lang="en-US" sz="1800" err="1"/>
              <a:t>nec</a:t>
            </a:r>
            <a:r>
              <a:rPr lang="en-US" sz="1800"/>
              <a:t> </a:t>
            </a:r>
            <a:r>
              <a:rPr lang="en-US" sz="1800" err="1"/>
              <a:t>mauris</a:t>
            </a:r>
            <a:r>
              <a:rPr lang="en-US" sz="1800"/>
              <a:t> </a:t>
            </a:r>
            <a:r>
              <a:rPr lang="en-US" sz="1800" err="1"/>
              <a:t>dignissim</a:t>
            </a:r>
            <a:r>
              <a:rPr lang="en-US" sz="1800"/>
              <a:t>, in </a:t>
            </a:r>
            <a:r>
              <a:rPr lang="en-US" sz="1800" err="1"/>
              <a:t>mattis</a:t>
            </a:r>
            <a:r>
              <a:rPr lang="en-US" sz="1800"/>
              <a:t> </a:t>
            </a:r>
            <a:r>
              <a:rPr lang="en-US" sz="1800" err="1"/>
              <a:t>elit</a:t>
            </a:r>
            <a:r>
              <a:rPr lang="en-US" sz="1800"/>
              <a:t> </a:t>
            </a:r>
            <a:r>
              <a:rPr lang="en-US" sz="1800" err="1"/>
              <a:t>eleifend</a:t>
            </a:r>
            <a:r>
              <a:rPr lang="en-US" sz="1800"/>
              <a:t>. </a:t>
            </a:r>
            <a:r>
              <a:rPr lang="en-US" sz="1800" err="1"/>
              <a:t>Phasellus</a:t>
            </a:r>
            <a:r>
              <a:rPr lang="en-US" sz="1800"/>
              <a:t> porta </a:t>
            </a:r>
            <a:r>
              <a:rPr lang="en-US" sz="1800" err="1"/>
              <a:t>ullamcorper</a:t>
            </a:r>
            <a:r>
              <a:rPr lang="en-US" sz="1800"/>
              <a:t> </a:t>
            </a:r>
            <a:r>
              <a:rPr lang="en-US" sz="1800" err="1"/>
              <a:t>luctus</a:t>
            </a:r>
            <a:r>
              <a:rPr lang="en-US" sz="1800"/>
              <a:t>. </a:t>
            </a:r>
            <a:r>
              <a:rPr lang="en-US" sz="1800" err="1"/>
              <a:t>Aenean</a:t>
            </a:r>
            <a:r>
              <a:rPr lang="en-US" sz="1800"/>
              <a:t> in pulvinar dui, </a:t>
            </a:r>
            <a:r>
              <a:rPr lang="en-US" sz="1800" err="1"/>
              <a:t>ut</a:t>
            </a:r>
            <a:r>
              <a:rPr lang="en-US" sz="1800"/>
              <a:t> </a:t>
            </a:r>
            <a:r>
              <a:rPr lang="en-US" sz="1800" err="1"/>
              <a:t>fringilla</a:t>
            </a:r>
            <a:r>
              <a:rPr lang="en-US" sz="1800"/>
              <a:t> est. </a:t>
            </a:r>
            <a:r>
              <a:rPr lang="en-US" sz="1800" err="1"/>
              <a:t>Donec</a:t>
            </a:r>
            <a:r>
              <a:rPr lang="en-US" sz="1800"/>
              <a:t> </a:t>
            </a:r>
            <a:r>
              <a:rPr lang="en-US" sz="1800" err="1"/>
              <a:t>quis</a:t>
            </a:r>
            <a:r>
              <a:rPr lang="en-US" sz="1800"/>
              <a:t> </a:t>
            </a:r>
            <a:r>
              <a:rPr lang="en-US" sz="1800" err="1"/>
              <a:t>lobortis</a:t>
            </a:r>
            <a:r>
              <a:rPr lang="en-US" sz="1800"/>
              <a:t> dui. Morbi </a:t>
            </a:r>
            <a:r>
              <a:rPr lang="en-US" sz="1800" err="1"/>
              <a:t>consequat</a:t>
            </a:r>
            <a:r>
              <a:rPr lang="en-US" sz="1800"/>
              <a:t> </a:t>
            </a:r>
            <a:r>
              <a:rPr lang="en-US" sz="1800" err="1"/>
              <a:t>elementum</a:t>
            </a:r>
            <a:r>
              <a:rPr lang="en-US" sz="1800"/>
              <a:t> nisi, in </a:t>
            </a:r>
            <a:r>
              <a:rPr lang="en-US" sz="1800" err="1"/>
              <a:t>hendrerit</a:t>
            </a:r>
            <a:r>
              <a:rPr lang="en-US" sz="1800"/>
              <a:t> </a:t>
            </a:r>
            <a:r>
              <a:rPr lang="en-US" sz="1800" err="1"/>
              <a:t>arcu</a:t>
            </a:r>
            <a:r>
              <a:rPr lang="en-US" sz="1800"/>
              <a:t> </a:t>
            </a:r>
            <a:r>
              <a:rPr lang="en-US" sz="1800" err="1"/>
              <a:t>euismod</a:t>
            </a:r>
            <a:r>
              <a:rPr lang="en-US" sz="1800"/>
              <a:t> </a:t>
            </a:r>
            <a:r>
              <a:rPr lang="en-US" sz="1800" err="1"/>
              <a:t>quis</a:t>
            </a:r>
            <a:r>
              <a:rPr lang="en-US" sz="1800"/>
              <a:t>. Morbi a </a:t>
            </a:r>
            <a:r>
              <a:rPr lang="en-US" sz="1800" err="1"/>
              <a:t>massa</a:t>
            </a:r>
            <a:r>
              <a:rPr lang="en-US" sz="1800"/>
              <a:t> </a:t>
            </a:r>
            <a:r>
              <a:rPr lang="en-US" sz="1800" err="1"/>
              <a:t>tellus</a:t>
            </a:r>
            <a:r>
              <a:rPr lang="en-US" sz="1800"/>
              <a:t>. </a:t>
            </a:r>
            <a:r>
              <a:rPr lang="en-US" sz="1800" err="1"/>
              <a:t>Aenean</a:t>
            </a:r>
            <a:r>
              <a:rPr lang="en-US" sz="1800"/>
              <a:t> </a:t>
            </a:r>
            <a:r>
              <a:rPr lang="en-US" sz="1800" err="1"/>
              <a:t>tristique</a:t>
            </a:r>
            <a:r>
              <a:rPr lang="en-US" sz="1800"/>
              <a:t> </a:t>
            </a:r>
            <a:r>
              <a:rPr lang="en-US" sz="1800" err="1"/>
              <a:t>mattis</a:t>
            </a:r>
            <a:r>
              <a:rPr lang="en-US" sz="1800"/>
              <a:t> </a:t>
            </a:r>
            <a:r>
              <a:rPr lang="en-US" sz="1800" err="1"/>
              <a:t>enim</a:t>
            </a:r>
            <a:r>
              <a:rPr lang="en-US" sz="1800"/>
              <a:t>, </a:t>
            </a:r>
            <a:r>
              <a:rPr lang="en-US" sz="1800" err="1"/>
              <a:t>eget</a:t>
            </a:r>
            <a:r>
              <a:rPr lang="en-US" sz="1800"/>
              <a:t> </a:t>
            </a:r>
            <a:r>
              <a:rPr lang="en-US" sz="1800" err="1"/>
              <a:t>volutpat</a:t>
            </a:r>
            <a:r>
              <a:rPr lang="en-US" sz="1800"/>
              <a:t> </a:t>
            </a:r>
            <a:r>
              <a:rPr lang="en-US" sz="1800" err="1"/>
              <a:t>nisl</a:t>
            </a:r>
            <a:r>
              <a:rPr lang="en-US" sz="1800"/>
              <a:t> </a:t>
            </a:r>
            <a:r>
              <a:rPr lang="en-US" sz="1800" err="1"/>
              <a:t>ultrices</a:t>
            </a:r>
            <a:r>
              <a:rPr lang="en-US" sz="1800"/>
              <a:t> ac. </a:t>
            </a:r>
            <a:r>
              <a:rPr lang="en-US" sz="1800" err="1"/>
              <a:t>Aenean</a:t>
            </a:r>
            <a:r>
              <a:rPr lang="en-US" sz="1800"/>
              <a:t> in </a:t>
            </a:r>
            <a:r>
              <a:rPr lang="en-US" sz="1800" err="1"/>
              <a:t>efficitur</a:t>
            </a:r>
            <a:r>
              <a:rPr lang="en-US" sz="1800"/>
              <a:t> </a:t>
            </a:r>
            <a:r>
              <a:rPr lang="en-US" sz="1800" err="1"/>
              <a:t>felis</a:t>
            </a:r>
            <a:r>
              <a:rPr lang="en-US" sz="1800"/>
              <a:t>. Cras </a:t>
            </a:r>
            <a:r>
              <a:rPr lang="en-US" sz="1800" err="1"/>
              <a:t>commodo</a:t>
            </a:r>
            <a:r>
              <a:rPr lang="en-US" sz="1800"/>
              <a:t> lorem </a:t>
            </a:r>
            <a:r>
              <a:rPr lang="en-US" sz="1800" err="1"/>
              <a:t>quis</a:t>
            </a:r>
            <a:r>
              <a:rPr lang="en-US" sz="1800"/>
              <a:t> </a:t>
            </a:r>
            <a:r>
              <a:rPr lang="en-US" sz="1800" err="1"/>
              <a:t>leo</a:t>
            </a:r>
            <a:r>
              <a:rPr lang="en-US" sz="1800"/>
              <a:t> cursus, </a:t>
            </a:r>
            <a:r>
              <a:rPr lang="en-US" sz="1800" err="1"/>
              <a:t>quis</a:t>
            </a:r>
            <a:r>
              <a:rPr lang="en-US" sz="1800"/>
              <a:t> </a:t>
            </a:r>
            <a:r>
              <a:rPr lang="en-US" sz="1800" err="1"/>
              <a:t>porttitor</a:t>
            </a:r>
            <a:r>
              <a:rPr lang="en-US" sz="1800"/>
              <a:t> </a:t>
            </a:r>
            <a:r>
              <a:rPr lang="en-US" sz="1800" err="1"/>
              <a:t>leo</a:t>
            </a:r>
            <a:r>
              <a:rPr lang="en-US" sz="1800"/>
              <a:t> </a:t>
            </a:r>
            <a:r>
              <a:rPr lang="en-US" sz="1800" err="1"/>
              <a:t>molestie</a:t>
            </a:r>
            <a:r>
              <a:rPr lang="en-US" sz="1800"/>
              <a:t>.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en-US" sz="1800"/>
              <a:t>Duis sed </a:t>
            </a:r>
            <a:r>
              <a:rPr lang="en-US" sz="1800" err="1"/>
              <a:t>venenatis</a:t>
            </a:r>
            <a:r>
              <a:rPr lang="en-US" sz="1800"/>
              <a:t> </a:t>
            </a:r>
            <a:r>
              <a:rPr lang="en-US" sz="1800" err="1"/>
              <a:t>nibh</a:t>
            </a:r>
            <a:r>
              <a:rPr lang="en-US" sz="1800"/>
              <a:t>. In </a:t>
            </a:r>
            <a:r>
              <a:rPr lang="en-US" sz="1800" err="1"/>
              <a:t>aliquet</a:t>
            </a:r>
            <a:r>
              <a:rPr lang="en-US" sz="1800"/>
              <a:t> sed </a:t>
            </a:r>
            <a:r>
              <a:rPr lang="en-US" sz="1800" err="1"/>
              <a:t>mauris</a:t>
            </a:r>
            <a:r>
              <a:rPr lang="en-US" sz="1800"/>
              <a:t> </a:t>
            </a:r>
            <a:r>
              <a:rPr lang="en-US" sz="1800" err="1"/>
              <a:t>imperdiet</a:t>
            </a:r>
            <a:r>
              <a:rPr lang="en-US" sz="1800"/>
              <a:t> </a:t>
            </a:r>
            <a:r>
              <a:rPr lang="en-US" sz="1800" err="1"/>
              <a:t>feugiat</a:t>
            </a:r>
            <a:r>
              <a:rPr lang="en-US" sz="1800"/>
              <a:t>. Sed id lorem non </a:t>
            </a:r>
            <a:r>
              <a:rPr lang="en-US" sz="1800" err="1"/>
              <a:t>eros</a:t>
            </a:r>
            <a:r>
              <a:rPr lang="en-US" sz="1800"/>
              <a:t> </a:t>
            </a:r>
            <a:r>
              <a:rPr lang="en-US" sz="1800" err="1"/>
              <a:t>viverra</a:t>
            </a:r>
            <a:r>
              <a:rPr lang="en-US" sz="1800"/>
              <a:t> </a:t>
            </a:r>
            <a:r>
              <a:rPr lang="en-US" sz="1800" err="1"/>
              <a:t>aliquam</a:t>
            </a:r>
            <a:r>
              <a:rPr lang="en-US" sz="1800"/>
              <a:t> sed </a:t>
            </a:r>
            <a:r>
              <a:rPr lang="en-US" sz="1800" err="1"/>
              <a:t>nec</a:t>
            </a:r>
            <a:r>
              <a:rPr lang="en-US" sz="1800"/>
              <a:t> </a:t>
            </a:r>
            <a:r>
              <a:rPr lang="en-US" sz="1800" err="1"/>
              <a:t>purus</a:t>
            </a:r>
            <a:r>
              <a:rPr lang="en-US" sz="1800"/>
              <a:t>. </a:t>
            </a:r>
            <a:r>
              <a:rPr lang="en-US" sz="1800" err="1"/>
              <a:t>Mauris</a:t>
            </a:r>
            <a:r>
              <a:rPr lang="en-US" sz="1800"/>
              <a:t> id </a:t>
            </a:r>
            <a:r>
              <a:rPr lang="en-US" sz="1800" err="1"/>
              <a:t>sapien</a:t>
            </a:r>
            <a:r>
              <a:rPr lang="en-US" sz="1800"/>
              <a:t> </a:t>
            </a:r>
            <a:r>
              <a:rPr lang="en-US" sz="1800" err="1"/>
              <a:t>augue</a:t>
            </a:r>
            <a:r>
              <a:rPr lang="en-US" sz="1800"/>
              <a:t>. </a:t>
            </a:r>
            <a:r>
              <a:rPr lang="en-US" sz="1800" err="1"/>
              <a:t>Proin</a:t>
            </a:r>
            <a:r>
              <a:rPr lang="en-US" sz="1800"/>
              <a:t> </a:t>
            </a:r>
            <a:r>
              <a:rPr lang="en-US" sz="1800" err="1"/>
              <a:t>ut</a:t>
            </a:r>
            <a:r>
              <a:rPr lang="en-US" sz="1800"/>
              <a:t> </a:t>
            </a:r>
            <a:r>
              <a:rPr lang="en-US" sz="1800" err="1"/>
              <a:t>erat</a:t>
            </a:r>
            <a:r>
              <a:rPr lang="en-US" sz="1800"/>
              <a:t> </a:t>
            </a:r>
            <a:r>
              <a:rPr lang="en-US" sz="1800" err="1"/>
              <a:t>quis</a:t>
            </a:r>
            <a:r>
              <a:rPr lang="en-US" sz="1800"/>
              <a:t> diam </a:t>
            </a:r>
            <a:r>
              <a:rPr lang="en-US" sz="1800" err="1"/>
              <a:t>sollicitudin</a:t>
            </a:r>
            <a:r>
              <a:rPr lang="en-US" sz="1800"/>
              <a:t> </a:t>
            </a:r>
            <a:r>
              <a:rPr lang="en-US" sz="1800" err="1"/>
              <a:t>tempor</a:t>
            </a:r>
            <a:r>
              <a:rPr lang="en-US" sz="1800"/>
              <a:t>. Sed </a:t>
            </a:r>
            <a:r>
              <a:rPr lang="en-US" sz="1800" err="1"/>
              <a:t>eleifend</a:t>
            </a:r>
            <a:r>
              <a:rPr lang="en-US" sz="1800"/>
              <a:t> </a:t>
            </a:r>
            <a:r>
              <a:rPr lang="en-US" sz="1800" err="1"/>
              <a:t>enim</a:t>
            </a:r>
            <a:r>
              <a:rPr lang="en-US" sz="1800"/>
              <a:t> </a:t>
            </a:r>
            <a:r>
              <a:rPr lang="en-US" sz="1800" err="1"/>
              <a:t>ut</a:t>
            </a:r>
            <a:r>
              <a:rPr lang="en-US" sz="1800"/>
              <a:t> </a:t>
            </a:r>
            <a:r>
              <a:rPr lang="en-US" sz="1800" err="1"/>
              <a:t>tempor</a:t>
            </a:r>
            <a:r>
              <a:rPr lang="en-US" sz="1800"/>
              <a:t> </a:t>
            </a:r>
            <a:r>
              <a:rPr lang="en-US" sz="1800" err="1"/>
              <a:t>elementum</a:t>
            </a:r>
            <a:r>
              <a:rPr lang="en-US" sz="1800"/>
              <a:t>. </a:t>
            </a:r>
            <a:r>
              <a:rPr lang="en-US" sz="1800" err="1"/>
              <a:t>Fusce</a:t>
            </a:r>
            <a:r>
              <a:rPr lang="en-US" sz="1800"/>
              <a:t> a </a:t>
            </a:r>
            <a:r>
              <a:rPr lang="en-US" sz="1800" err="1"/>
              <a:t>varius</a:t>
            </a:r>
            <a:r>
              <a:rPr lang="en-US" sz="1800"/>
              <a:t> </a:t>
            </a:r>
            <a:r>
              <a:rPr lang="en-US" sz="1800" err="1"/>
              <a:t>metus</a:t>
            </a:r>
            <a:r>
              <a:rPr lang="en-US" sz="1800"/>
              <a:t>. </a:t>
            </a:r>
            <a:r>
              <a:rPr lang="en-US" sz="1800" err="1"/>
              <a:t>Curabitur</a:t>
            </a:r>
            <a:r>
              <a:rPr lang="en-US" sz="1800"/>
              <a:t> </a:t>
            </a:r>
            <a:r>
              <a:rPr lang="en-US" sz="1800" err="1"/>
              <a:t>interdum</a:t>
            </a:r>
            <a:r>
              <a:rPr lang="en-US" sz="1800"/>
              <a:t> </a:t>
            </a:r>
            <a:r>
              <a:rPr lang="en-US" sz="1800" err="1"/>
              <a:t>quam</a:t>
            </a:r>
            <a:r>
              <a:rPr lang="en-US" sz="1800"/>
              <a:t> at </a:t>
            </a:r>
            <a:r>
              <a:rPr lang="en-US" sz="1800" err="1"/>
              <a:t>justo</a:t>
            </a:r>
            <a:r>
              <a:rPr lang="en-US" sz="1800"/>
              <a:t> </a:t>
            </a:r>
            <a:r>
              <a:rPr lang="en-US" sz="1800" err="1"/>
              <a:t>dignissim</a:t>
            </a:r>
            <a:r>
              <a:rPr lang="en-US" sz="1800"/>
              <a:t> </a:t>
            </a:r>
            <a:r>
              <a:rPr lang="en-US" sz="1800" err="1"/>
              <a:t>facilisis</a:t>
            </a:r>
            <a:r>
              <a:rPr lang="en-US" sz="1800"/>
              <a:t>. Nunc </a:t>
            </a:r>
            <a:r>
              <a:rPr lang="en-US" sz="1800" err="1"/>
              <a:t>quis</a:t>
            </a:r>
            <a:r>
              <a:rPr lang="en-US" sz="1800"/>
              <a:t> </a:t>
            </a:r>
            <a:r>
              <a:rPr lang="en-US" sz="1800" err="1"/>
              <a:t>scelerisque</a:t>
            </a:r>
            <a:r>
              <a:rPr lang="en-US" sz="1800"/>
              <a:t> </a:t>
            </a:r>
            <a:r>
              <a:rPr lang="en-US" sz="1800" err="1"/>
              <a:t>turpis</a:t>
            </a:r>
            <a:r>
              <a:rPr lang="en-US" sz="1800"/>
              <a:t>. </a:t>
            </a:r>
            <a:r>
              <a:rPr lang="en-US" sz="1800" err="1"/>
              <a:t>Aenean</a:t>
            </a:r>
            <a:r>
              <a:rPr lang="en-US" sz="1800"/>
              <a:t> fermentum </a:t>
            </a:r>
            <a:r>
              <a:rPr lang="en-US" sz="1800" err="1"/>
              <a:t>condimentum</a:t>
            </a:r>
            <a:r>
              <a:rPr lang="en-US" sz="1800"/>
              <a:t> </a:t>
            </a:r>
            <a:r>
              <a:rPr lang="en-US" sz="1800" err="1"/>
              <a:t>elit</a:t>
            </a:r>
            <a:r>
              <a:rPr lang="en-US" sz="1800"/>
              <a:t>, </a:t>
            </a:r>
            <a:r>
              <a:rPr lang="en-US" sz="1800" err="1"/>
              <a:t>quis</a:t>
            </a:r>
            <a:r>
              <a:rPr lang="en-US" sz="1800"/>
              <a:t> </a:t>
            </a:r>
            <a:r>
              <a:rPr lang="en-US" sz="1800" err="1"/>
              <a:t>egestas</a:t>
            </a:r>
            <a:r>
              <a:rPr lang="en-US" sz="1800"/>
              <a:t> </a:t>
            </a:r>
            <a:r>
              <a:rPr lang="en-US" sz="1800" err="1"/>
              <a:t>lacus</a:t>
            </a:r>
            <a:r>
              <a:rPr lang="en-US" sz="1800"/>
              <a:t> </a:t>
            </a:r>
            <a:r>
              <a:rPr lang="en-US" sz="1800" err="1"/>
              <a:t>rhoncus</a:t>
            </a:r>
            <a:r>
              <a:rPr lang="en-US" sz="1800"/>
              <a:t> at. </a:t>
            </a:r>
            <a:r>
              <a:rPr lang="en-US" sz="1800" err="1"/>
              <a:t>Quisque</a:t>
            </a:r>
            <a:r>
              <a:rPr lang="en-US" sz="1800"/>
              <a:t> </a:t>
            </a:r>
            <a:r>
              <a:rPr lang="en-US" sz="1800" err="1"/>
              <a:t>ut</a:t>
            </a:r>
            <a:r>
              <a:rPr lang="en-US" sz="1800"/>
              <a:t> </a:t>
            </a:r>
            <a:r>
              <a:rPr lang="en-US" sz="1800" err="1"/>
              <a:t>hendrerit</a:t>
            </a:r>
            <a:r>
              <a:rPr lang="en-US" sz="1800"/>
              <a:t> </a:t>
            </a:r>
            <a:r>
              <a:rPr lang="en-US" sz="1800" err="1"/>
              <a:t>turpis</a:t>
            </a:r>
            <a:r>
              <a:rPr lang="en-US" sz="180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82140432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81185E72-2B53-8D9D-0DDB-C2E68104AA0A}"/>
              </a:ext>
            </a:extLst>
          </p:cNvPr>
          <p:cNvSpPr/>
          <p:nvPr userDrawn="1"/>
        </p:nvSpPr>
        <p:spPr>
          <a:xfrm>
            <a:off x="6560457" y="2888342"/>
            <a:ext cx="5174343" cy="316955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CFA8472C-F0D6-9AB1-4420-81329AE6BC34}"/>
              </a:ext>
            </a:extLst>
          </p:cNvPr>
          <p:cNvSpPr/>
          <p:nvPr userDrawn="1"/>
        </p:nvSpPr>
        <p:spPr>
          <a:xfrm>
            <a:off x="457201" y="2888342"/>
            <a:ext cx="5174343" cy="316955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932E7560-D5A6-7C79-BCF7-3168902429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1993" y="79621"/>
            <a:ext cx="11258550" cy="434980"/>
          </a:xfrm>
        </p:spPr>
        <p:txBody>
          <a:bodyPr lIns="0" tIns="0" rIns="0" bIns="0" anchor="ctr">
            <a:normAutofit/>
          </a:bodyPr>
          <a:lstStyle/>
          <a:p>
            <a:r>
              <a:rPr lang="en-US" sz="2800"/>
              <a:t>Comparison Slide</a:t>
            </a:r>
          </a:p>
        </p:txBody>
      </p:sp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57BA0811-4058-F93D-2C79-C65F567EF1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41829" y="3585029"/>
            <a:ext cx="4405086" cy="2215991"/>
          </a:xfrm>
        </p:spPr>
        <p:txBody>
          <a:bodyPr wrap="square" lIns="0" tIns="0" rIns="0" bIns="0" anchor="t">
            <a:spAutoFit/>
          </a:bodyPr>
          <a:lstStyle/>
          <a:p>
            <a:pPr marL="0" indent="0" algn="ctr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en-US" sz="1800"/>
              <a:t>Lorem ipsum dolor sit </a:t>
            </a:r>
            <a:r>
              <a:rPr lang="en-US" sz="1800" err="1"/>
              <a:t>amet</a:t>
            </a:r>
            <a:r>
              <a:rPr lang="en-US" sz="1800"/>
              <a:t>, </a:t>
            </a:r>
            <a:r>
              <a:rPr lang="en-US" sz="1800" err="1"/>
              <a:t>consectetur</a:t>
            </a:r>
            <a:r>
              <a:rPr lang="en-US" sz="1800"/>
              <a:t> </a:t>
            </a:r>
            <a:r>
              <a:rPr lang="en-US" sz="1800" err="1"/>
              <a:t>adipiscing</a:t>
            </a:r>
            <a:r>
              <a:rPr lang="en-US" sz="1800"/>
              <a:t> </a:t>
            </a:r>
            <a:r>
              <a:rPr lang="en-US" sz="1800" err="1"/>
              <a:t>elit</a:t>
            </a:r>
            <a:r>
              <a:rPr lang="en-US" sz="1800"/>
              <a:t>. </a:t>
            </a:r>
            <a:r>
              <a:rPr lang="en-US" sz="1800" err="1"/>
              <a:t>Aliquam</a:t>
            </a:r>
            <a:r>
              <a:rPr lang="en-US" sz="1800"/>
              <a:t> </a:t>
            </a:r>
            <a:r>
              <a:rPr lang="en-US" sz="1800" err="1"/>
              <a:t>mollis</a:t>
            </a:r>
            <a:r>
              <a:rPr lang="en-US" sz="1800"/>
              <a:t> </a:t>
            </a:r>
            <a:r>
              <a:rPr lang="en-US" sz="1800" err="1"/>
              <a:t>ut</a:t>
            </a:r>
            <a:r>
              <a:rPr lang="en-US" sz="1800"/>
              <a:t> </a:t>
            </a:r>
            <a:r>
              <a:rPr lang="en-US" sz="1800" err="1"/>
              <a:t>enim</a:t>
            </a:r>
            <a:r>
              <a:rPr lang="en-US" sz="1800"/>
              <a:t> </a:t>
            </a:r>
            <a:r>
              <a:rPr lang="en-US" sz="1800" err="1"/>
              <a:t>eget</a:t>
            </a:r>
            <a:r>
              <a:rPr lang="en-US" sz="1800"/>
              <a:t> </a:t>
            </a:r>
            <a:r>
              <a:rPr lang="en-US" sz="1800" err="1"/>
              <a:t>fringilla</a:t>
            </a:r>
            <a:r>
              <a:rPr lang="en-US" sz="1800"/>
              <a:t>. Sed </a:t>
            </a:r>
            <a:r>
              <a:rPr lang="en-US" sz="1800" err="1"/>
              <a:t>aliquet</a:t>
            </a:r>
            <a:r>
              <a:rPr lang="en-US" sz="1800"/>
              <a:t>, </a:t>
            </a:r>
            <a:r>
              <a:rPr lang="en-US" sz="1800" err="1"/>
              <a:t>nulla</a:t>
            </a:r>
            <a:r>
              <a:rPr lang="en-US" sz="1800"/>
              <a:t> a </a:t>
            </a:r>
            <a:r>
              <a:rPr lang="en-US" sz="1800" err="1"/>
              <a:t>lobortis</a:t>
            </a:r>
            <a:r>
              <a:rPr lang="en-US" sz="1800"/>
              <a:t> </a:t>
            </a:r>
            <a:r>
              <a:rPr lang="en-US" sz="1800" err="1"/>
              <a:t>ultricies</a:t>
            </a:r>
            <a:r>
              <a:rPr lang="en-US" sz="1800"/>
              <a:t>, dolor ligula convallis </a:t>
            </a:r>
            <a:r>
              <a:rPr lang="en-US" sz="1800" err="1"/>
              <a:t>eros</a:t>
            </a:r>
            <a:r>
              <a:rPr lang="en-US" sz="1800"/>
              <a:t>, in </a:t>
            </a:r>
            <a:r>
              <a:rPr lang="en-US" sz="1800" err="1"/>
              <a:t>vulputate</a:t>
            </a:r>
            <a:r>
              <a:rPr lang="en-US" sz="1800"/>
              <a:t> diam </a:t>
            </a:r>
            <a:r>
              <a:rPr lang="en-US" sz="1800" err="1"/>
              <a:t>nulla</a:t>
            </a:r>
            <a:r>
              <a:rPr lang="en-US" sz="1800"/>
              <a:t> ac nisi. Nunc </a:t>
            </a:r>
            <a:r>
              <a:rPr lang="en-US" sz="1800" err="1"/>
              <a:t>ultricies</a:t>
            </a:r>
            <a:r>
              <a:rPr lang="en-US" sz="1800"/>
              <a:t> mi </a:t>
            </a:r>
            <a:r>
              <a:rPr lang="en-US" sz="1800" err="1"/>
              <a:t>nec</a:t>
            </a:r>
            <a:r>
              <a:rPr lang="en-US" sz="1800"/>
              <a:t> </a:t>
            </a:r>
            <a:r>
              <a:rPr lang="en-US" sz="1800" err="1"/>
              <a:t>mauris</a:t>
            </a:r>
            <a:r>
              <a:rPr lang="en-US" sz="1800"/>
              <a:t> </a:t>
            </a:r>
            <a:r>
              <a:rPr lang="en-US" sz="1800" err="1"/>
              <a:t>dignissim</a:t>
            </a:r>
            <a:r>
              <a:rPr lang="en-US" sz="1800"/>
              <a:t>, in </a:t>
            </a:r>
            <a:r>
              <a:rPr lang="en-US" sz="1800" err="1"/>
              <a:t>mattis</a:t>
            </a:r>
            <a:r>
              <a:rPr lang="en-US" sz="1800"/>
              <a:t> </a:t>
            </a:r>
            <a:r>
              <a:rPr lang="en-US" sz="1800" err="1"/>
              <a:t>elit</a:t>
            </a:r>
            <a:r>
              <a:rPr lang="en-US" sz="1800"/>
              <a:t> </a:t>
            </a:r>
            <a:r>
              <a:rPr lang="en-US" sz="1800" err="1"/>
              <a:t>eleifend</a:t>
            </a:r>
            <a:r>
              <a:rPr lang="en-US" sz="1800"/>
              <a:t>. </a:t>
            </a:r>
            <a:r>
              <a:rPr lang="en-US" sz="1800" err="1"/>
              <a:t>Phasellus</a:t>
            </a:r>
            <a:r>
              <a:rPr lang="en-US" sz="1800"/>
              <a:t> porta </a:t>
            </a:r>
            <a:r>
              <a:rPr lang="en-US" sz="1800" err="1"/>
              <a:t>ullamcorper</a:t>
            </a:r>
            <a:r>
              <a:rPr lang="en-US" sz="1800"/>
              <a:t> </a:t>
            </a:r>
            <a:r>
              <a:rPr lang="en-US" sz="1800" err="1"/>
              <a:t>luctus</a:t>
            </a:r>
            <a:r>
              <a:rPr lang="en-US" sz="1800"/>
              <a:t>. </a:t>
            </a:r>
            <a:r>
              <a:rPr lang="en-US" sz="1800" err="1"/>
              <a:t>Aenean</a:t>
            </a:r>
            <a:r>
              <a:rPr lang="en-US" sz="1800"/>
              <a:t> in pulvinar dui, </a:t>
            </a:r>
            <a:r>
              <a:rPr lang="en-US" sz="1800" err="1"/>
              <a:t>ut</a:t>
            </a:r>
            <a:r>
              <a:rPr lang="en-US" sz="1800"/>
              <a:t> </a:t>
            </a:r>
            <a:r>
              <a:rPr lang="en-US" sz="1800" err="1"/>
              <a:t>fringilla</a:t>
            </a:r>
            <a:r>
              <a:rPr lang="en-US" sz="1800"/>
              <a:t> est. </a:t>
            </a:r>
            <a:r>
              <a:rPr lang="en-US" sz="1800" err="1"/>
              <a:t>Donec</a:t>
            </a:r>
            <a:r>
              <a:rPr lang="en-US" sz="1800"/>
              <a:t> </a:t>
            </a:r>
            <a:r>
              <a:rPr lang="en-US" sz="1800" err="1"/>
              <a:t>quis</a:t>
            </a:r>
            <a:r>
              <a:rPr lang="en-US" sz="1800"/>
              <a:t> </a:t>
            </a:r>
            <a:r>
              <a:rPr lang="en-US" sz="1800" err="1"/>
              <a:t>lobortis</a:t>
            </a:r>
            <a:r>
              <a:rPr lang="en-US" sz="1800"/>
              <a:t> dui. </a:t>
            </a:r>
          </a:p>
        </p:txBody>
      </p:sp>
      <p:sp>
        <p:nvSpPr>
          <p:cNvPr id="20" name="Slide Number Placeholder 5">
            <a:extLst>
              <a:ext uri="{FF2B5EF4-FFF2-40B4-BE49-F238E27FC236}">
                <a16:creationId xmlns:a16="http://schemas.microsoft.com/office/drawing/2014/main" id="{ACFB80F2-CE08-5581-F8D6-FA593D39CC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46287" y="6275388"/>
            <a:ext cx="388513" cy="365125"/>
          </a:xfrm>
          <a:solidFill>
            <a:srgbClr val="102747"/>
          </a:solidFill>
        </p:spPr>
        <p:txBody>
          <a:bodyPr/>
          <a:lstStyle/>
          <a:p>
            <a:pPr algn="ctr"/>
            <a:fld id="{20ACEE5B-6B89-47D3-A969-11CC9D54FA43}" type="slidenum">
              <a:rPr lang="en-US" smtClean="0">
                <a:solidFill>
                  <a:schemeClr val="bg1"/>
                </a:solidFill>
              </a:rPr>
              <a:pPr algn="ctr"/>
              <a:t>‹#›</a:t>
            </a:fld>
            <a:endParaRPr lang="en-US">
              <a:solidFill>
                <a:schemeClr val="bg1"/>
              </a:solidFill>
            </a:endParaRPr>
          </a:p>
        </p:txBody>
      </p:sp>
      <p:sp>
        <p:nvSpPr>
          <p:cNvPr id="21" name="Footer Placeholder 6">
            <a:extLst>
              <a:ext uri="{FF2B5EF4-FFF2-40B4-BE49-F238E27FC236}">
                <a16:creationId xmlns:a16="http://schemas.microsoft.com/office/drawing/2014/main" id="{8CE6A23B-2388-C70C-508B-1846F56D76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76250" y="6275388"/>
            <a:ext cx="4114800" cy="365125"/>
          </a:xfrm>
        </p:spPr>
        <p:txBody>
          <a:bodyPr lIns="0"/>
          <a:lstStyle/>
          <a:p>
            <a:pPr algn="l"/>
            <a:endParaRPr lang="en-US"/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0FE3374C-80D9-32D1-CC2C-C66C6EBA903F}"/>
              </a:ext>
            </a:extLst>
          </p:cNvPr>
          <p:cNvCxnSpPr/>
          <p:nvPr userDrawn="1"/>
        </p:nvCxnSpPr>
        <p:spPr>
          <a:xfrm>
            <a:off x="4723238" y="6457950"/>
            <a:ext cx="6490862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ctangle 22">
            <a:extLst>
              <a:ext uri="{FF2B5EF4-FFF2-40B4-BE49-F238E27FC236}">
                <a16:creationId xmlns:a16="http://schemas.microsoft.com/office/drawing/2014/main" id="{C01089FF-11CD-0FC4-4B5C-DD331366916C}"/>
              </a:ext>
            </a:extLst>
          </p:cNvPr>
          <p:cNvSpPr/>
          <p:nvPr userDrawn="1"/>
        </p:nvSpPr>
        <p:spPr>
          <a:xfrm>
            <a:off x="0" y="1371600"/>
            <a:ext cx="12192000" cy="1516743"/>
          </a:xfrm>
          <a:prstGeom prst="rect">
            <a:avLst/>
          </a:prstGeom>
          <a:solidFill>
            <a:srgbClr val="1027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Content Placeholder 2">
            <a:extLst>
              <a:ext uri="{FF2B5EF4-FFF2-40B4-BE49-F238E27FC236}">
                <a16:creationId xmlns:a16="http://schemas.microsoft.com/office/drawing/2014/main" id="{B489B0A5-39AE-9C7D-82D7-CAEB77AF501C}"/>
              </a:ext>
            </a:extLst>
          </p:cNvPr>
          <p:cNvSpPr txBox="1">
            <a:spLocks/>
          </p:cNvSpPr>
          <p:nvPr userDrawn="1"/>
        </p:nvSpPr>
        <p:spPr>
          <a:xfrm>
            <a:off x="6945085" y="3585029"/>
            <a:ext cx="4405086" cy="2215991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marL="177800" indent="-1778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102747"/>
              </a:buClr>
              <a:buFont typeface="Garamond" panose="02020404030301010803" pitchFamily="18" charset="0"/>
              <a:buChar char="›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indent="-1651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102747"/>
              </a:buClr>
              <a:buFont typeface="Garamond" panose="02020404030301010803" pitchFamily="18" charset="0"/>
              <a:buChar char="›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20700" indent="-1651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102747"/>
              </a:buClr>
              <a:buFont typeface="Garamond" panose="02020404030301010803" pitchFamily="18" charset="0"/>
              <a:buChar char="›"/>
              <a:tabLst>
                <a:tab pos="1943100" algn="l"/>
              </a:tabLst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85800" indent="-1778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102747"/>
              </a:buClr>
              <a:buFont typeface="Garamond" panose="02020404030301010803" pitchFamily="18" charset="0"/>
              <a:buChar char="›"/>
              <a:tabLst>
                <a:tab pos="1943100" algn="l"/>
              </a:tabLst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63600" indent="-1778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102747"/>
              </a:buClr>
              <a:buFont typeface="Garamond" panose="02020404030301010803" pitchFamily="18" charset="0"/>
              <a:buChar char="›"/>
              <a:tabLst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Garamond" panose="02020404030301010803" pitchFamily="18" charset="0"/>
              <a:buNone/>
            </a:pPr>
            <a:r>
              <a:rPr lang="en-US" sz="1800"/>
              <a:t>Lorem ipsum dolor sit </a:t>
            </a:r>
            <a:r>
              <a:rPr lang="en-US" sz="1800" err="1"/>
              <a:t>amet</a:t>
            </a:r>
            <a:r>
              <a:rPr lang="en-US" sz="1800"/>
              <a:t>, </a:t>
            </a:r>
            <a:r>
              <a:rPr lang="en-US" sz="1800" err="1"/>
              <a:t>consectetur</a:t>
            </a:r>
            <a:r>
              <a:rPr lang="en-US" sz="1800"/>
              <a:t> </a:t>
            </a:r>
            <a:r>
              <a:rPr lang="en-US" sz="1800" err="1"/>
              <a:t>adipiscing</a:t>
            </a:r>
            <a:r>
              <a:rPr lang="en-US" sz="1800"/>
              <a:t> </a:t>
            </a:r>
            <a:r>
              <a:rPr lang="en-US" sz="1800" err="1"/>
              <a:t>elit</a:t>
            </a:r>
            <a:r>
              <a:rPr lang="en-US" sz="1800"/>
              <a:t>. </a:t>
            </a:r>
            <a:r>
              <a:rPr lang="en-US" sz="1800" err="1"/>
              <a:t>Aliquam</a:t>
            </a:r>
            <a:r>
              <a:rPr lang="en-US" sz="1800"/>
              <a:t> </a:t>
            </a:r>
            <a:r>
              <a:rPr lang="en-US" sz="1800" err="1"/>
              <a:t>mollis</a:t>
            </a:r>
            <a:r>
              <a:rPr lang="en-US" sz="1800"/>
              <a:t> </a:t>
            </a:r>
            <a:r>
              <a:rPr lang="en-US" sz="1800" err="1"/>
              <a:t>ut</a:t>
            </a:r>
            <a:r>
              <a:rPr lang="en-US" sz="1800"/>
              <a:t> </a:t>
            </a:r>
            <a:r>
              <a:rPr lang="en-US" sz="1800" err="1"/>
              <a:t>enim</a:t>
            </a:r>
            <a:r>
              <a:rPr lang="en-US" sz="1800"/>
              <a:t> </a:t>
            </a:r>
            <a:r>
              <a:rPr lang="en-US" sz="1800" err="1"/>
              <a:t>eget</a:t>
            </a:r>
            <a:r>
              <a:rPr lang="en-US" sz="1800"/>
              <a:t> </a:t>
            </a:r>
            <a:r>
              <a:rPr lang="en-US" sz="1800" err="1"/>
              <a:t>fringilla</a:t>
            </a:r>
            <a:r>
              <a:rPr lang="en-US" sz="1800"/>
              <a:t>. Sed </a:t>
            </a:r>
            <a:r>
              <a:rPr lang="en-US" sz="1800" err="1"/>
              <a:t>aliquet</a:t>
            </a:r>
            <a:r>
              <a:rPr lang="en-US" sz="1800"/>
              <a:t>, </a:t>
            </a:r>
            <a:r>
              <a:rPr lang="en-US" sz="1800" err="1"/>
              <a:t>nulla</a:t>
            </a:r>
            <a:r>
              <a:rPr lang="en-US" sz="1800"/>
              <a:t> a </a:t>
            </a:r>
            <a:r>
              <a:rPr lang="en-US" sz="1800" err="1"/>
              <a:t>lobortis</a:t>
            </a:r>
            <a:r>
              <a:rPr lang="en-US" sz="1800"/>
              <a:t> </a:t>
            </a:r>
            <a:r>
              <a:rPr lang="en-US" sz="1800" err="1"/>
              <a:t>ultricies</a:t>
            </a:r>
            <a:r>
              <a:rPr lang="en-US" sz="1800"/>
              <a:t>, dolor ligula convallis </a:t>
            </a:r>
            <a:r>
              <a:rPr lang="en-US" sz="1800" err="1"/>
              <a:t>eros</a:t>
            </a:r>
            <a:r>
              <a:rPr lang="en-US" sz="1800"/>
              <a:t>, in </a:t>
            </a:r>
            <a:r>
              <a:rPr lang="en-US" sz="1800" err="1"/>
              <a:t>vulputate</a:t>
            </a:r>
            <a:r>
              <a:rPr lang="en-US" sz="1800"/>
              <a:t> diam </a:t>
            </a:r>
            <a:r>
              <a:rPr lang="en-US" sz="1800" err="1"/>
              <a:t>nulla</a:t>
            </a:r>
            <a:r>
              <a:rPr lang="en-US" sz="1800"/>
              <a:t> ac nisi. Nunc </a:t>
            </a:r>
            <a:r>
              <a:rPr lang="en-US" sz="1800" err="1"/>
              <a:t>ultricies</a:t>
            </a:r>
            <a:r>
              <a:rPr lang="en-US" sz="1800"/>
              <a:t> mi </a:t>
            </a:r>
            <a:r>
              <a:rPr lang="en-US" sz="1800" err="1"/>
              <a:t>nec</a:t>
            </a:r>
            <a:r>
              <a:rPr lang="en-US" sz="1800"/>
              <a:t> </a:t>
            </a:r>
            <a:r>
              <a:rPr lang="en-US" sz="1800" err="1"/>
              <a:t>mauris</a:t>
            </a:r>
            <a:r>
              <a:rPr lang="en-US" sz="1800"/>
              <a:t> </a:t>
            </a:r>
            <a:r>
              <a:rPr lang="en-US" sz="1800" err="1"/>
              <a:t>dignissim</a:t>
            </a:r>
            <a:r>
              <a:rPr lang="en-US" sz="1800"/>
              <a:t>, in </a:t>
            </a:r>
            <a:r>
              <a:rPr lang="en-US" sz="1800" err="1"/>
              <a:t>mattis</a:t>
            </a:r>
            <a:r>
              <a:rPr lang="en-US" sz="1800"/>
              <a:t> </a:t>
            </a:r>
            <a:r>
              <a:rPr lang="en-US" sz="1800" err="1"/>
              <a:t>elit</a:t>
            </a:r>
            <a:r>
              <a:rPr lang="en-US" sz="1800"/>
              <a:t> </a:t>
            </a:r>
            <a:r>
              <a:rPr lang="en-US" sz="1800" err="1"/>
              <a:t>eleifend</a:t>
            </a:r>
            <a:r>
              <a:rPr lang="en-US" sz="1800"/>
              <a:t>. </a:t>
            </a:r>
            <a:r>
              <a:rPr lang="en-US" sz="1800" err="1"/>
              <a:t>Phasellus</a:t>
            </a:r>
            <a:r>
              <a:rPr lang="en-US" sz="1800"/>
              <a:t> porta </a:t>
            </a:r>
            <a:r>
              <a:rPr lang="en-US" sz="1800" err="1"/>
              <a:t>ullamcorper</a:t>
            </a:r>
            <a:r>
              <a:rPr lang="en-US" sz="1800"/>
              <a:t> </a:t>
            </a:r>
            <a:r>
              <a:rPr lang="en-US" sz="1800" err="1"/>
              <a:t>luctus</a:t>
            </a:r>
            <a:r>
              <a:rPr lang="en-US" sz="1800"/>
              <a:t>. </a:t>
            </a:r>
            <a:r>
              <a:rPr lang="en-US" sz="1800" err="1"/>
              <a:t>Aenean</a:t>
            </a:r>
            <a:r>
              <a:rPr lang="en-US" sz="1800"/>
              <a:t> in pulvinar dui, </a:t>
            </a:r>
            <a:r>
              <a:rPr lang="en-US" sz="1800" err="1"/>
              <a:t>ut</a:t>
            </a:r>
            <a:r>
              <a:rPr lang="en-US" sz="1800"/>
              <a:t> </a:t>
            </a:r>
            <a:r>
              <a:rPr lang="en-US" sz="1800" err="1"/>
              <a:t>fringilla</a:t>
            </a:r>
            <a:r>
              <a:rPr lang="en-US" sz="1800"/>
              <a:t> est. </a:t>
            </a:r>
            <a:r>
              <a:rPr lang="en-US" sz="1800" err="1"/>
              <a:t>Donec</a:t>
            </a:r>
            <a:r>
              <a:rPr lang="en-US" sz="1800"/>
              <a:t> </a:t>
            </a:r>
            <a:r>
              <a:rPr lang="en-US" sz="1800" err="1"/>
              <a:t>quis</a:t>
            </a:r>
            <a:r>
              <a:rPr lang="en-US" sz="1800"/>
              <a:t> </a:t>
            </a:r>
            <a:r>
              <a:rPr lang="en-US" sz="1800" err="1"/>
              <a:t>lobortis</a:t>
            </a:r>
            <a:r>
              <a:rPr lang="en-US" sz="1800"/>
              <a:t> dui. </a:t>
            </a:r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35C322D6-85BD-FEC0-A7A5-5A6CD15596FE}"/>
              </a:ext>
            </a:extLst>
          </p:cNvPr>
          <p:cNvGrpSpPr/>
          <p:nvPr userDrawn="1"/>
        </p:nvGrpSpPr>
        <p:grpSpPr>
          <a:xfrm>
            <a:off x="2562760" y="2401741"/>
            <a:ext cx="7066480" cy="963224"/>
            <a:chOff x="2562760" y="2401741"/>
            <a:chExt cx="7066480" cy="963224"/>
          </a:xfrm>
        </p:grpSpPr>
        <p:grpSp>
          <p:nvGrpSpPr>
            <p:cNvPr id="26" name="Group 25">
              <a:extLst>
                <a:ext uri="{FF2B5EF4-FFF2-40B4-BE49-F238E27FC236}">
                  <a16:creationId xmlns:a16="http://schemas.microsoft.com/office/drawing/2014/main" id="{473AEFD1-DAFE-38BB-FB7B-4ADFC14832DA}"/>
                </a:ext>
              </a:extLst>
            </p:cNvPr>
            <p:cNvGrpSpPr/>
            <p:nvPr/>
          </p:nvGrpSpPr>
          <p:grpSpPr>
            <a:xfrm>
              <a:off x="2562760" y="2401741"/>
              <a:ext cx="963224" cy="963224"/>
              <a:chOff x="692147" y="1417119"/>
              <a:chExt cx="1113650" cy="1113650"/>
            </a:xfrm>
          </p:grpSpPr>
          <p:sp>
            <p:nvSpPr>
              <p:cNvPr id="30" name="Oval 29">
                <a:extLst>
                  <a:ext uri="{FF2B5EF4-FFF2-40B4-BE49-F238E27FC236}">
                    <a16:creationId xmlns:a16="http://schemas.microsoft.com/office/drawing/2014/main" id="{9DE0E506-F442-BF60-B82E-636AE5036DF2}"/>
                  </a:ext>
                </a:extLst>
              </p:cNvPr>
              <p:cNvSpPr/>
              <p:nvPr/>
            </p:nvSpPr>
            <p:spPr>
              <a:xfrm>
                <a:off x="692147" y="1417119"/>
                <a:ext cx="1113650" cy="1113650"/>
              </a:xfrm>
              <a:prstGeom prst="ellipse">
                <a:avLst/>
              </a:prstGeom>
              <a:solidFill>
                <a:srgbClr val="102747"/>
              </a:solidFill>
              <a:ln w="381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Freeform 26">
                <a:extLst>
                  <a:ext uri="{FF2B5EF4-FFF2-40B4-BE49-F238E27FC236}">
                    <a16:creationId xmlns:a16="http://schemas.microsoft.com/office/drawing/2014/main" id="{73B3330B-A41C-B3F4-821E-474FA7353CA5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862464" y="1585734"/>
                <a:ext cx="773018" cy="776420"/>
              </a:xfrm>
              <a:custGeom>
                <a:avLst/>
                <a:gdLst>
                  <a:gd name="T0" fmla="*/ 48 w 96"/>
                  <a:gd name="T1" fmla="*/ 0 h 96"/>
                  <a:gd name="T2" fmla="*/ 0 w 96"/>
                  <a:gd name="T3" fmla="*/ 48 h 96"/>
                  <a:gd name="T4" fmla="*/ 14 w 96"/>
                  <a:gd name="T5" fmla="*/ 82 h 96"/>
                  <a:gd name="T6" fmla="*/ 14 w 96"/>
                  <a:gd name="T7" fmla="*/ 82 h 96"/>
                  <a:gd name="T8" fmla="*/ 48 w 96"/>
                  <a:gd name="T9" fmla="*/ 96 h 96"/>
                  <a:gd name="T10" fmla="*/ 82 w 96"/>
                  <a:gd name="T11" fmla="*/ 82 h 96"/>
                  <a:gd name="T12" fmla="*/ 96 w 96"/>
                  <a:gd name="T13" fmla="*/ 48 h 96"/>
                  <a:gd name="T14" fmla="*/ 48 w 96"/>
                  <a:gd name="T15" fmla="*/ 0 h 96"/>
                  <a:gd name="T16" fmla="*/ 80 w 96"/>
                  <a:gd name="T17" fmla="*/ 78 h 96"/>
                  <a:gd name="T18" fmla="*/ 63 w 96"/>
                  <a:gd name="T19" fmla="*/ 70 h 96"/>
                  <a:gd name="T20" fmla="*/ 58 w 96"/>
                  <a:gd name="T21" fmla="*/ 69 h 96"/>
                  <a:gd name="T22" fmla="*/ 58 w 96"/>
                  <a:gd name="T23" fmla="*/ 61 h 96"/>
                  <a:gd name="T24" fmla="*/ 64 w 96"/>
                  <a:gd name="T25" fmla="*/ 49 h 96"/>
                  <a:gd name="T26" fmla="*/ 66 w 96"/>
                  <a:gd name="T27" fmla="*/ 44 h 96"/>
                  <a:gd name="T28" fmla="*/ 64 w 96"/>
                  <a:gd name="T29" fmla="*/ 39 h 96"/>
                  <a:gd name="T30" fmla="*/ 66 w 96"/>
                  <a:gd name="T31" fmla="*/ 26 h 96"/>
                  <a:gd name="T32" fmla="*/ 51 w 96"/>
                  <a:gd name="T33" fmla="*/ 18 h 96"/>
                  <a:gd name="T34" fmla="*/ 37 w 96"/>
                  <a:gd name="T35" fmla="*/ 24 h 96"/>
                  <a:gd name="T36" fmla="*/ 32 w 96"/>
                  <a:gd name="T37" fmla="*/ 26 h 96"/>
                  <a:gd name="T38" fmla="*/ 32 w 96"/>
                  <a:gd name="T39" fmla="*/ 39 h 96"/>
                  <a:gd name="T40" fmla="*/ 30 w 96"/>
                  <a:gd name="T41" fmla="*/ 44 h 96"/>
                  <a:gd name="T42" fmla="*/ 32 w 96"/>
                  <a:gd name="T43" fmla="*/ 49 h 96"/>
                  <a:gd name="T44" fmla="*/ 38 w 96"/>
                  <a:gd name="T45" fmla="*/ 61 h 96"/>
                  <a:gd name="T46" fmla="*/ 38 w 96"/>
                  <a:gd name="T47" fmla="*/ 69 h 96"/>
                  <a:gd name="T48" fmla="*/ 33 w 96"/>
                  <a:gd name="T49" fmla="*/ 70 h 96"/>
                  <a:gd name="T50" fmla="*/ 16 w 96"/>
                  <a:gd name="T51" fmla="*/ 78 h 96"/>
                  <a:gd name="T52" fmla="*/ 4 w 96"/>
                  <a:gd name="T53" fmla="*/ 48 h 96"/>
                  <a:gd name="T54" fmla="*/ 48 w 96"/>
                  <a:gd name="T55" fmla="*/ 4 h 96"/>
                  <a:gd name="T56" fmla="*/ 92 w 96"/>
                  <a:gd name="T57" fmla="*/ 48 h 96"/>
                  <a:gd name="T58" fmla="*/ 80 w 96"/>
                  <a:gd name="T59" fmla="*/ 78 h 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96" h="96">
                    <a:moveTo>
                      <a:pt x="48" y="0"/>
                    </a:moveTo>
                    <a:cubicBezTo>
                      <a:pt x="22" y="0"/>
                      <a:pt x="0" y="22"/>
                      <a:pt x="0" y="48"/>
                    </a:cubicBezTo>
                    <a:cubicBezTo>
                      <a:pt x="0" y="61"/>
                      <a:pt x="5" y="73"/>
                      <a:pt x="14" y="82"/>
                    </a:cubicBezTo>
                    <a:cubicBezTo>
                      <a:pt x="14" y="82"/>
                      <a:pt x="14" y="82"/>
                      <a:pt x="14" y="82"/>
                    </a:cubicBezTo>
                    <a:cubicBezTo>
                      <a:pt x="23" y="91"/>
                      <a:pt x="35" y="96"/>
                      <a:pt x="48" y="96"/>
                    </a:cubicBezTo>
                    <a:cubicBezTo>
                      <a:pt x="61" y="96"/>
                      <a:pt x="73" y="91"/>
                      <a:pt x="82" y="82"/>
                    </a:cubicBezTo>
                    <a:cubicBezTo>
                      <a:pt x="91" y="73"/>
                      <a:pt x="96" y="61"/>
                      <a:pt x="96" y="48"/>
                    </a:cubicBezTo>
                    <a:cubicBezTo>
                      <a:pt x="96" y="22"/>
                      <a:pt x="74" y="0"/>
                      <a:pt x="48" y="0"/>
                    </a:cubicBezTo>
                    <a:close/>
                    <a:moveTo>
                      <a:pt x="80" y="78"/>
                    </a:moveTo>
                    <a:cubicBezTo>
                      <a:pt x="76" y="75"/>
                      <a:pt x="70" y="73"/>
                      <a:pt x="63" y="70"/>
                    </a:cubicBezTo>
                    <a:cubicBezTo>
                      <a:pt x="61" y="70"/>
                      <a:pt x="60" y="69"/>
                      <a:pt x="58" y="69"/>
                    </a:cubicBezTo>
                    <a:cubicBezTo>
                      <a:pt x="58" y="61"/>
                      <a:pt x="58" y="61"/>
                      <a:pt x="58" y="61"/>
                    </a:cubicBezTo>
                    <a:cubicBezTo>
                      <a:pt x="60" y="60"/>
                      <a:pt x="64" y="57"/>
                      <a:pt x="64" y="49"/>
                    </a:cubicBezTo>
                    <a:cubicBezTo>
                      <a:pt x="66" y="49"/>
                      <a:pt x="66" y="47"/>
                      <a:pt x="66" y="44"/>
                    </a:cubicBezTo>
                    <a:cubicBezTo>
                      <a:pt x="66" y="42"/>
                      <a:pt x="66" y="40"/>
                      <a:pt x="64" y="39"/>
                    </a:cubicBezTo>
                    <a:cubicBezTo>
                      <a:pt x="65" y="36"/>
                      <a:pt x="67" y="30"/>
                      <a:pt x="66" y="26"/>
                    </a:cubicBezTo>
                    <a:cubicBezTo>
                      <a:pt x="65" y="20"/>
                      <a:pt x="57" y="18"/>
                      <a:pt x="51" y="18"/>
                    </a:cubicBezTo>
                    <a:cubicBezTo>
                      <a:pt x="46" y="18"/>
                      <a:pt x="39" y="20"/>
                      <a:pt x="37" y="24"/>
                    </a:cubicBezTo>
                    <a:cubicBezTo>
                      <a:pt x="34" y="24"/>
                      <a:pt x="32" y="25"/>
                      <a:pt x="32" y="26"/>
                    </a:cubicBezTo>
                    <a:cubicBezTo>
                      <a:pt x="29" y="29"/>
                      <a:pt x="31" y="35"/>
                      <a:pt x="32" y="39"/>
                    </a:cubicBezTo>
                    <a:cubicBezTo>
                      <a:pt x="30" y="40"/>
                      <a:pt x="30" y="42"/>
                      <a:pt x="30" y="44"/>
                    </a:cubicBezTo>
                    <a:cubicBezTo>
                      <a:pt x="30" y="47"/>
                      <a:pt x="30" y="49"/>
                      <a:pt x="32" y="49"/>
                    </a:cubicBezTo>
                    <a:cubicBezTo>
                      <a:pt x="32" y="57"/>
                      <a:pt x="36" y="60"/>
                      <a:pt x="38" y="61"/>
                    </a:cubicBezTo>
                    <a:cubicBezTo>
                      <a:pt x="38" y="69"/>
                      <a:pt x="38" y="69"/>
                      <a:pt x="38" y="69"/>
                    </a:cubicBezTo>
                    <a:cubicBezTo>
                      <a:pt x="36" y="69"/>
                      <a:pt x="35" y="70"/>
                      <a:pt x="33" y="70"/>
                    </a:cubicBezTo>
                    <a:cubicBezTo>
                      <a:pt x="27" y="73"/>
                      <a:pt x="20" y="75"/>
                      <a:pt x="16" y="78"/>
                    </a:cubicBezTo>
                    <a:cubicBezTo>
                      <a:pt x="8" y="70"/>
                      <a:pt x="4" y="59"/>
                      <a:pt x="4" y="48"/>
                    </a:cubicBezTo>
                    <a:cubicBezTo>
                      <a:pt x="4" y="24"/>
                      <a:pt x="24" y="4"/>
                      <a:pt x="48" y="4"/>
                    </a:cubicBezTo>
                    <a:cubicBezTo>
                      <a:pt x="72" y="4"/>
                      <a:pt x="92" y="24"/>
                      <a:pt x="92" y="48"/>
                    </a:cubicBezTo>
                    <a:cubicBezTo>
                      <a:pt x="92" y="59"/>
                      <a:pt x="88" y="70"/>
                      <a:pt x="80" y="78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</p:grpSp>
        <p:grpSp>
          <p:nvGrpSpPr>
            <p:cNvPr id="27" name="Group 26">
              <a:extLst>
                <a:ext uri="{FF2B5EF4-FFF2-40B4-BE49-F238E27FC236}">
                  <a16:creationId xmlns:a16="http://schemas.microsoft.com/office/drawing/2014/main" id="{E3BD256A-81E5-F2D0-13D2-5A9F326E4765}"/>
                </a:ext>
              </a:extLst>
            </p:cNvPr>
            <p:cNvGrpSpPr/>
            <p:nvPr/>
          </p:nvGrpSpPr>
          <p:grpSpPr>
            <a:xfrm>
              <a:off x="8666016" y="2401741"/>
              <a:ext cx="963224" cy="963224"/>
              <a:chOff x="692147" y="1417119"/>
              <a:chExt cx="1113650" cy="1113650"/>
            </a:xfrm>
          </p:grpSpPr>
          <p:sp>
            <p:nvSpPr>
              <p:cNvPr id="28" name="Oval 27">
                <a:extLst>
                  <a:ext uri="{FF2B5EF4-FFF2-40B4-BE49-F238E27FC236}">
                    <a16:creationId xmlns:a16="http://schemas.microsoft.com/office/drawing/2014/main" id="{2BEE5583-97DD-D4DB-36E3-83E7B9A99C5F}"/>
                  </a:ext>
                </a:extLst>
              </p:cNvPr>
              <p:cNvSpPr/>
              <p:nvPr/>
            </p:nvSpPr>
            <p:spPr>
              <a:xfrm>
                <a:off x="692147" y="1417119"/>
                <a:ext cx="1113650" cy="1113650"/>
              </a:xfrm>
              <a:prstGeom prst="ellipse">
                <a:avLst/>
              </a:prstGeom>
              <a:solidFill>
                <a:srgbClr val="102747"/>
              </a:solidFill>
              <a:ln w="381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Freeform 26">
                <a:extLst>
                  <a:ext uri="{FF2B5EF4-FFF2-40B4-BE49-F238E27FC236}">
                    <a16:creationId xmlns:a16="http://schemas.microsoft.com/office/drawing/2014/main" id="{3EDD0420-BD7F-1C8E-EE67-C17197D083F6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862464" y="1585734"/>
                <a:ext cx="773018" cy="776420"/>
              </a:xfrm>
              <a:custGeom>
                <a:avLst/>
                <a:gdLst>
                  <a:gd name="T0" fmla="*/ 48 w 96"/>
                  <a:gd name="T1" fmla="*/ 0 h 96"/>
                  <a:gd name="T2" fmla="*/ 0 w 96"/>
                  <a:gd name="T3" fmla="*/ 48 h 96"/>
                  <a:gd name="T4" fmla="*/ 14 w 96"/>
                  <a:gd name="T5" fmla="*/ 82 h 96"/>
                  <a:gd name="T6" fmla="*/ 14 w 96"/>
                  <a:gd name="T7" fmla="*/ 82 h 96"/>
                  <a:gd name="T8" fmla="*/ 48 w 96"/>
                  <a:gd name="T9" fmla="*/ 96 h 96"/>
                  <a:gd name="T10" fmla="*/ 82 w 96"/>
                  <a:gd name="T11" fmla="*/ 82 h 96"/>
                  <a:gd name="T12" fmla="*/ 96 w 96"/>
                  <a:gd name="T13" fmla="*/ 48 h 96"/>
                  <a:gd name="T14" fmla="*/ 48 w 96"/>
                  <a:gd name="T15" fmla="*/ 0 h 96"/>
                  <a:gd name="T16" fmla="*/ 80 w 96"/>
                  <a:gd name="T17" fmla="*/ 78 h 96"/>
                  <a:gd name="T18" fmla="*/ 63 w 96"/>
                  <a:gd name="T19" fmla="*/ 70 h 96"/>
                  <a:gd name="T20" fmla="*/ 58 w 96"/>
                  <a:gd name="T21" fmla="*/ 69 h 96"/>
                  <a:gd name="T22" fmla="*/ 58 w 96"/>
                  <a:gd name="T23" fmla="*/ 61 h 96"/>
                  <a:gd name="T24" fmla="*/ 64 w 96"/>
                  <a:gd name="T25" fmla="*/ 49 h 96"/>
                  <a:gd name="T26" fmla="*/ 66 w 96"/>
                  <a:gd name="T27" fmla="*/ 44 h 96"/>
                  <a:gd name="T28" fmla="*/ 64 w 96"/>
                  <a:gd name="T29" fmla="*/ 39 h 96"/>
                  <a:gd name="T30" fmla="*/ 66 w 96"/>
                  <a:gd name="T31" fmla="*/ 26 h 96"/>
                  <a:gd name="T32" fmla="*/ 51 w 96"/>
                  <a:gd name="T33" fmla="*/ 18 h 96"/>
                  <a:gd name="T34" fmla="*/ 37 w 96"/>
                  <a:gd name="T35" fmla="*/ 24 h 96"/>
                  <a:gd name="T36" fmla="*/ 32 w 96"/>
                  <a:gd name="T37" fmla="*/ 26 h 96"/>
                  <a:gd name="T38" fmla="*/ 32 w 96"/>
                  <a:gd name="T39" fmla="*/ 39 h 96"/>
                  <a:gd name="T40" fmla="*/ 30 w 96"/>
                  <a:gd name="T41" fmla="*/ 44 h 96"/>
                  <a:gd name="T42" fmla="*/ 32 w 96"/>
                  <a:gd name="T43" fmla="*/ 49 h 96"/>
                  <a:gd name="T44" fmla="*/ 38 w 96"/>
                  <a:gd name="T45" fmla="*/ 61 h 96"/>
                  <a:gd name="T46" fmla="*/ 38 w 96"/>
                  <a:gd name="T47" fmla="*/ 69 h 96"/>
                  <a:gd name="T48" fmla="*/ 33 w 96"/>
                  <a:gd name="T49" fmla="*/ 70 h 96"/>
                  <a:gd name="T50" fmla="*/ 16 w 96"/>
                  <a:gd name="T51" fmla="*/ 78 h 96"/>
                  <a:gd name="T52" fmla="*/ 4 w 96"/>
                  <a:gd name="T53" fmla="*/ 48 h 96"/>
                  <a:gd name="T54" fmla="*/ 48 w 96"/>
                  <a:gd name="T55" fmla="*/ 4 h 96"/>
                  <a:gd name="T56" fmla="*/ 92 w 96"/>
                  <a:gd name="T57" fmla="*/ 48 h 96"/>
                  <a:gd name="T58" fmla="*/ 80 w 96"/>
                  <a:gd name="T59" fmla="*/ 78 h 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96" h="96">
                    <a:moveTo>
                      <a:pt x="48" y="0"/>
                    </a:moveTo>
                    <a:cubicBezTo>
                      <a:pt x="22" y="0"/>
                      <a:pt x="0" y="22"/>
                      <a:pt x="0" y="48"/>
                    </a:cubicBezTo>
                    <a:cubicBezTo>
                      <a:pt x="0" y="61"/>
                      <a:pt x="5" y="73"/>
                      <a:pt x="14" y="82"/>
                    </a:cubicBezTo>
                    <a:cubicBezTo>
                      <a:pt x="14" y="82"/>
                      <a:pt x="14" y="82"/>
                      <a:pt x="14" y="82"/>
                    </a:cubicBezTo>
                    <a:cubicBezTo>
                      <a:pt x="23" y="91"/>
                      <a:pt x="35" y="96"/>
                      <a:pt x="48" y="96"/>
                    </a:cubicBezTo>
                    <a:cubicBezTo>
                      <a:pt x="61" y="96"/>
                      <a:pt x="73" y="91"/>
                      <a:pt x="82" y="82"/>
                    </a:cubicBezTo>
                    <a:cubicBezTo>
                      <a:pt x="91" y="73"/>
                      <a:pt x="96" y="61"/>
                      <a:pt x="96" y="48"/>
                    </a:cubicBezTo>
                    <a:cubicBezTo>
                      <a:pt x="96" y="22"/>
                      <a:pt x="74" y="0"/>
                      <a:pt x="48" y="0"/>
                    </a:cubicBezTo>
                    <a:close/>
                    <a:moveTo>
                      <a:pt x="80" y="78"/>
                    </a:moveTo>
                    <a:cubicBezTo>
                      <a:pt x="76" y="75"/>
                      <a:pt x="70" y="73"/>
                      <a:pt x="63" y="70"/>
                    </a:cubicBezTo>
                    <a:cubicBezTo>
                      <a:pt x="61" y="70"/>
                      <a:pt x="60" y="69"/>
                      <a:pt x="58" y="69"/>
                    </a:cubicBezTo>
                    <a:cubicBezTo>
                      <a:pt x="58" y="61"/>
                      <a:pt x="58" y="61"/>
                      <a:pt x="58" y="61"/>
                    </a:cubicBezTo>
                    <a:cubicBezTo>
                      <a:pt x="60" y="60"/>
                      <a:pt x="64" y="57"/>
                      <a:pt x="64" y="49"/>
                    </a:cubicBezTo>
                    <a:cubicBezTo>
                      <a:pt x="66" y="49"/>
                      <a:pt x="66" y="47"/>
                      <a:pt x="66" y="44"/>
                    </a:cubicBezTo>
                    <a:cubicBezTo>
                      <a:pt x="66" y="42"/>
                      <a:pt x="66" y="40"/>
                      <a:pt x="64" y="39"/>
                    </a:cubicBezTo>
                    <a:cubicBezTo>
                      <a:pt x="65" y="36"/>
                      <a:pt x="67" y="30"/>
                      <a:pt x="66" y="26"/>
                    </a:cubicBezTo>
                    <a:cubicBezTo>
                      <a:pt x="65" y="20"/>
                      <a:pt x="57" y="18"/>
                      <a:pt x="51" y="18"/>
                    </a:cubicBezTo>
                    <a:cubicBezTo>
                      <a:pt x="46" y="18"/>
                      <a:pt x="39" y="20"/>
                      <a:pt x="37" y="24"/>
                    </a:cubicBezTo>
                    <a:cubicBezTo>
                      <a:pt x="34" y="24"/>
                      <a:pt x="32" y="25"/>
                      <a:pt x="32" y="26"/>
                    </a:cubicBezTo>
                    <a:cubicBezTo>
                      <a:pt x="29" y="29"/>
                      <a:pt x="31" y="35"/>
                      <a:pt x="32" y="39"/>
                    </a:cubicBezTo>
                    <a:cubicBezTo>
                      <a:pt x="30" y="40"/>
                      <a:pt x="30" y="42"/>
                      <a:pt x="30" y="44"/>
                    </a:cubicBezTo>
                    <a:cubicBezTo>
                      <a:pt x="30" y="47"/>
                      <a:pt x="30" y="49"/>
                      <a:pt x="32" y="49"/>
                    </a:cubicBezTo>
                    <a:cubicBezTo>
                      <a:pt x="32" y="57"/>
                      <a:pt x="36" y="60"/>
                      <a:pt x="38" y="61"/>
                    </a:cubicBezTo>
                    <a:cubicBezTo>
                      <a:pt x="38" y="69"/>
                      <a:pt x="38" y="69"/>
                      <a:pt x="38" y="69"/>
                    </a:cubicBezTo>
                    <a:cubicBezTo>
                      <a:pt x="36" y="69"/>
                      <a:pt x="35" y="70"/>
                      <a:pt x="33" y="70"/>
                    </a:cubicBezTo>
                    <a:cubicBezTo>
                      <a:pt x="27" y="73"/>
                      <a:pt x="20" y="75"/>
                      <a:pt x="16" y="78"/>
                    </a:cubicBezTo>
                    <a:cubicBezTo>
                      <a:pt x="8" y="70"/>
                      <a:pt x="4" y="59"/>
                      <a:pt x="4" y="48"/>
                    </a:cubicBezTo>
                    <a:cubicBezTo>
                      <a:pt x="4" y="24"/>
                      <a:pt x="24" y="4"/>
                      <a:pt x="48" y="4"/>
                    </a:cubicBezTo>
                    <a:cubicBezTo>
                      <a:pt x="72" y="4"/>
                      <a:pt x="92" y="24"/>
                      <a:pt x="92" y="48"/>
                    </a:cubicBezTo>
                    <a:cubicBezTo>
                      <a:pt x="92" y="59"/>
                      <a:pt x="88" y="70"/>
                      <a:pt x="80" y="78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</p:grpSp>
      </p:grpSp>
      <p:sp>
        <p:nvSpPr>
          <p:cNvPr id="32" name="Content Placeholder 2">
            <a:extLst>
              <a:ext uri="{FF2B5EF4-FFF2-40B4-BE49-F238E27FC236}">
                <a16:creationId xmlns:a16="http://schemas.microsoft.com/office/drawing/2014/main" id="{98F7B1A4-F14B-D4F7-0766-7E722E5DC943}"/>
              </a:ext>
            </a:extLst>
          </p:cNvPr>
          <p:cNvSpPr txBox="1">
            <a:spLocks/>
          </p:cNvSpPr>
          <p:nvPr userDrawn="1"/>
        </p:nvSpPr>
        <p:spPr>
          <a:xfrm>
            <a:off x="841829" y="1785648"/>
            <a:ext cx="4405086" cy="369332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marL="177800" indent="-1778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102747"/>
              </a:buClr>
              <a:buFont typeface="Garamond" panose="02020404030301010803" pitchFamily="18" charset="0"/>
              <a:buChar char="›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indent="-1651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102747"/>
              </a:buClr>
              <a:buFont typeface="Garamond" panose="02020404030301010803" pitchFamily="18" charset="0"/>
              <a:buChar char="›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20700" indent="-1651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102747"/>
              </a:buClr>
              <a:buFont typeface="Garamond" panose="02020404030301010803" pitchFamily="18" charset="0"/>
              <a:buChar char="›"/>
              <a:tabLst>
                <a:tab pos="1943100" algn="l"/>
              </a:tabLst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85800" indent="-1778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102747"/>
              </a:buClr>
              <a:buFont typeface="Garamond" panose="02020404030301010803" pitchFamily="18" charset="0"/>
              <a:buChar char="›"/>
              <a:tabLst>
                <a:tab pos="1943100" algn="l"/>
              </a:tabLst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63600" indent="-1778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102747"/>
              </a:buClr>
              <a:buFont typeface="Garamond" panose="02020404030301010803" pitchFamily="18" charset="0"/>
              <a:buChar char="›"/>
              <a:tabLst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Garamond" panose="02020404030301010803" pitchFamily="18" charset="0"/>
              <a:buNone/>
            </a:pPr>
            <a:r>
              <a:rPr lang="en-US" sz="2400">
                <a:solidFill>
                  <a:schemeClr val="bg1"/>
                </a:solidFill>
              </a:rPr>
              <a:t>Lorem ipsum</a:t>
            </a:r>
          </a:p>
        </p:txBody>
      </p:sp>
      <p:sp>
        <p:nvSpPr>
          <p:cNvPr id="33" name="Content Placeholder 2">
            <a:extLst>
              <a:ext uri="{FF2B5EF4-FFF2-40B4-BE49-F238E27FC236}">
                <a16:creationId xmlns:a16="http://schemas.microsoft.com/office/drawing/2014/main" id="{2F4DCCBD-5EE9-50F8-C854-29D3A9E56D2B}"/>
              </a:ext>
            </a:extLst>
          </p:cNvPr>
          <p:cNvSpPr txBox="1">
            <a:spLocks/>
          </p:cNvSpPr>
          <p:nvPr userDrawn="1"/>
        </p:nvSpPr>
        <p:spPr>
          <a:xfrm>
            <a:off x="6945085" y="1785648"/>
            <a:ext cx="4405086" cy="369332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marL="177800" indent="-1778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102747"/>
              </a:buClr>
              <a:buFont typeface="Garamond" panose="02020404030301010803" pitchFamily="18" charset="0"/>
              <a:buChar char="›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indent="-1651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102747"/>
              </a:buClr>
              <a:buFont typeface="Garamond" panose="02020404030301010803" pitchFamily="18" charset="0"/>
              <a:buChar char="›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20700" indent="-1651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102747"/>
              </a:buClr>
              <a:buFont typeface="Garamond" panose="02020404030301010803" pitchFamily="18" charset="0"/>
              <a:buChar char="›"/>
              <a:tabLst>
                <a:tab pos="1943100" algn="l"/>
              </a:tabLst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85800" indent="-1778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102747"/>
              </a:buClr>
              <a:buFont typeface="Garamond" panose="02020404030301010803" pitchFamily="18" charset="0"/>
              <a:buChar char="›"/>
              <a:tabLst>
                <a:tab pos="1943100" algn="l"/>
              </a:tabLst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63600" indent="-1778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102747"/>
              </a:buClr>
              <a:buFont typeface="Garamond" panose="02020404030301010803" pitchFamily="18" charset="0"/>
              <a:buChar char="›"/>
              <a:tabLst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Garamond" panose="02020404030301010803" pitchFamily="18" charset="0"/>
              <a:buNone/>
            </a:pPr>
            <a:r>
              <a:rPr lang="en-US" sz="2400">
                <a:solidFill>
                  <a:schemeClr val="bg1"/>
                </a:solidFill>
              </a:rPr>
              <a:t>Dolor sit </a:t>
            </a:r>
            <a:r>
              <a:rPr lang="en-US" sz="2400" err="1">
                <a:solidFill>
                  <a:schemeClr val="bg1"/>
                </a:solidFill>
              </a:rPr>
              <a:t>amet</a:t>
            </a:r>
            <a:r>
              <a:rPr lang="en-US" sz="2400">
                <a:solidFill>
                  <a:schemeClr val="bg1"/>
                </a:solidFill>
              </a:rPr>
              <a:t>, 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AF4ED0E4-0BCD-2EEF-7415-7D3B7522E09D}"/>
              </a:ext>
            </a:extLst>
          </p:cNvPr>
          <p:cNvSpPr/>
          <p:nvPr userDrawn="1"/>
        </p:nvSpPr>
        <p:spPr>
          <a:xfrm>
            <a:off x="3198" y="1"/>
            <a:ext cx="226863" cy="514600"/>
          </a:xfrm>
          <a:prstGeom prst="rect">
            <a:avLst/>
          </a:prstGeom>
          <a:solidFill>
            <a:srgbClr val="1027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244198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Title 1">
            <a:extLst>
              <a:ext uri="{FF2B5EF4-FFF2-40B4-BE49-F238E27FC236}">
                <a16:creationId xmlns:a16="http://schemas.microsoft.com/office/drawing/2014/main" id="{EB6C7C2D-39F9-D33A-D84E-458B2B3A16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1993" y="-63259"/>
            <a:ext cx="11258550" cy="701675"/>
          </a:xfrm>
        </p:spPr>
        <p:txBody>
          <a:bodyPr lIns="0" tIns="0" rIns="0" bIns="0" anchor="ctr">
            <a:normAutofit/>
          </a:bodyPr>
          <a:lstStyle/>
          <a:p>
            <a:r>
              <a:rPr lang="en-US" sz="2800"/>
              <a:t>Table and Text Slide</a:t>
            </a:r>
          </a:p>
        </p:txBody>
      </p:sp>
      <p:sp>
        <p:nvSpPr>
          <p:cNvPr id="36" name="Slide Number Placeholder 5">
            <a:extLst>
              <a:ext uri="{FF2B5EF4-FFF2-40B4-BE49-F238E27FC236}">
                <a16:creationId xmlns:a16="http://schemas.microsoft.com/office/drawing/2014/main" id="{19BF2F86-3633-1871-5EBF-6B8EC8D7B2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46287" y="6275388"/>
            <a:ext cx="388513" cy="365125"/>
          </a:xfrm>
          <a:solidFill>
            <a:srgbClr val="102747"/>
          </a:solidFill>
        </p:spPr>
        <p:txBody>
          <a:bodyPr/>
          <a:lstStyle/>
          <a:p>
            <a:pPr algn="ctr"/>
            <a:fld id="{20ACEE5B-6B89-47D3-A969-11CC9D54FA43}" type="slidenum">
              <a:rPr lang="en-US" smtClean="0">
                <a:solidFill>
                  <a:schemeClr val="bg1"/>
                </a:solidFill>
              </a:rPr>
              <a:pPr algn="ctr"/>
              <a:t>‹#›</a:t>
            </a:fld>
            <a:endParaRPr lang="en-US">
              <a:solidFill>
                <a:schemeClr val="bg1"/>
              </a:solidFill>
            </a:endParaRPr>
          </a:p>
        </p:txBody>
      </p:sp>
      <p:sp>
        <p:nvSpPr>
          <p:cNvPr id="37" name="Footer Placeholder 6">
            <a:extLst>
              <a:ext uri="{FF2B5EF4-FFF2-40B4-BE49-F238E27FC236}">
                <a16:creationId xmlns:a16="http://schemas.microsoft.com/office/drawing/2014/main" id="{600CD5F7-C596-38F7-0B63-9566E94D20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76250" y="6275388"/>
            <a:ext cx="4114800" cy="365125"/>
          </a:xfrm>
        </p:spPr>
        <p:txBody>
          <a:bodyPr lIns="0"/>
          <a:lstStyle/>
          <a:p>
            <a:pPr algn="l"/>
            <a:endParaRPr lang="en-US"/>
          </a:p>
        </p:txBody>
      </p: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C7EEED9D-091E-6E93-AD55-2BC5781C2877}"/>
              </a:ext>
            </a:extLst>
          </p:cNvPr>
          <p:cNvCxnSpPr/>
          <p:nvPr userDrawn="1"/>
        </p:nvCxnSpPr>
        <p:spPr>
          <a:xfrm>
            <a:off x="4723238" y="6457950"/>
            <a:ext cx="6490862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9" name="Group 38">
            <a:extLst>
              <a:ext uri="{FF2B5EF4-FFF2-40B4-BE49-F238E27FC236}">
                <a16:creationId xmlns:a16="http://schemas.microsoft.com/office/drawing/2014/main" id="{EADC65C1-0AA0-E055-D206-48CE719AD3B2}"/>
              </a:ext>
            </a:extLst>
          </p:cNvPr>
          <p:cNvGrpSpPr/>
          <p:nvPr userDrawn="1"/>
        </p:nvGrpSpPr>
        <p:grpSpPr>
          <a:xfrm>
            <a:off x="8040914" y="2132801"/>
            <a:ext cx="3693886" cy="3576760"/>
            <a:chOff x="6284976" y="1400628"/>
            <a:chExt cx="5449824" cy="3576760"/>
          </a:xfrm>
        </p:grpSpPr>
        <p:sp>
          <p:nvSpPr>
            <p:cNvPr id="40" name="Content Placeholder 2">
              <a:extLst>
                <a:ext uri="{FF2B5EF4-FFF2-40B4-BE49-F238E27FC236}">
                  <a16:creationId xmlns:a16="http://schemas.microsoft.com/office/drawing/2014/main" id="{3B626D36-1290-FB75-3B63-2B8CB1884A32}"/>
                </a:ext>
              </a:extLst>
            </p:cNvPr>
            <p:cNvSpPr txBox="1">
              <a:spLocks/>
            </p:cNvSpPr>
            <p:nvPr/>
          </p:nvSpPr>
          <p:spPr>
            <a:xfrm>
              <a:off x="6284976" y="1930400"/>
              <a:ext cx="5449824" cy="3046988"/>
            </a:xfrm>
            <a:prstGeom prst="rect">
              <a:avLst/>
            </a:prstGeom>
          </p:spPr>
          <p:txBody>
            <a:bodyPr vert="horz" lIns="0" tIns="0" rIns="0" bIns="0" rtlCol="0" anchor="t">
              <a:spAutoFit/>
            </a:bodyPr>
            <a:lstStyle>
              <a:lvl1pPr marL="177800" indent="-1778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Clr>
                  <a:srgbClr val="102747"/>
                </a:buClr>
                <a:buFont typeface="Garamond" panose="02020404030301010803" pitchFamily="18" charset="0"/>
                <a:buChar char="›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indent="-1651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Clr>
                  <a:srgbClr val="102747"/>
                </a:buClr>
                <a:buFont typeface="Garamond" panose="02020404030301010803" pitchFamily="18" charset="0"/>
                <a:buChar char="›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520700" indent="-1651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Clr>
                  <a:srgbClr val="102747"/>
                </a:buClr>
                <a:buFont typeface="Garamond" panose="02020404030301010803" pitchFamily="18" charset="0"/>
                <a:buChar char="›"/>
                <a:tabLst>
                  <a:tab pos="1943100" algn="l"/>
                </a:tabLst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685800" indent="-1778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Clr>
                  <a:srgbClr val="102747"/>
                </a:buClr>
                <a:buFont typeface="Garamond" panose="02020404030301010803" pitchFamily="18" charset="0"/>
                <a:buChar char="›"/>
                <a:tabLst>
                  <a:tab pos="1943100" algn="l"/>
                </a:tabLst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863600" indent="-1778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Clr>
                  <a:srgbClr val="102747"/>
                </a:buClr>
                <a:buFont typeface="Garamond" panose="02020404030301010803" pitchFamily="18" charset="0"/>
                <a:buChar char="›"/>
                <a:tabLst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lnSpc>
                  <a:spcPct val="100000"/>
                </a:lnSpc>
                <a:spcBef>
                  <a:spcPts val="0"/>
                </a:spcBef>
                <a:spcAft>
                  <a:spcPts val="1200"/>
                </a:spcAft>
                <a:buNone/>
              </a:pPr>
              <a:r>
                <a:rPr lang="en-US" sz="1800" err="1"/>
                <a:t>Fusce</a:t>
              </a:r>
              <a:r>
                <a:rPr lang="en-US" sz="1800"/>
                <a:t> </a:t>
              </a:r>
              <a:r>
                <a:rPr lang="en-US" sz="1800" err="1"/>
                <a:t>feugiat</a:t>
              </a:r>
              <a:r>
                <a:rPr lang="en-US" sz="1800"/>
                <a:t> </a:t>
              </a:r>
              <a:r>
                <a:rPr lang="en-US" sz="1800" err="1"/>
                <a:t>consequat</a:t>
              </a:r>
              <a:r>
                <a:rPr lang="en-US" sz="1800"/>
                <a:t> </a:t>
              </a:r>
              <a:r>
                <a:rPr lang="en-US" sz="1800" err="1"/>
                <a:t>consectetur</a:t>
              </a:r>
              <a:r>
                <a:rPr lang="en-US" sz="1800"/>
                <a:t>. Class </a:t>
              </a:r>
              <a:r>
                <a:rPr lang="en-US" sz="1800" err="1"/>
                <a:t>aptent</a:t>
              </a:r>
              <a:r>
                <a:rPr lang="en-US" sz="1800"/>
                <a:t> </a:t>
              </a:r>
              <a:r>
                <a:rPr lang="en-US" sz="1800" err="1"/>
                <a:t>taciti</a:t>
              </a:r>
              <a:r>
                <a:rPr lang="en-US" sz="1800"/>
                <a:t> </a:t>
              </a:r>
              <a:r>
                <a:rPr lang="en-US" sz="1800" err="1"/>
                <a:t>sociosqu</a:t>
              </a:r>
              <a:r>
                <a:rPr lang="en-US" sz="1800"/>
                <a:t> ad </a:t>
              </a:r>
              <a:r>
                <a:rPr lang="en-US" sz="1800" err="1"/>
                <a:t>litora</a:t>
              </a:r>
              <a:r>
                <a:rPr lang="en-US" sz="1800"/>
                <a:t> </a:t>
              </a:r>
              <a:r>
                <a:rPr lang="en-US" sz="1800" err="1"/>
                <a:t>torquent</a:t>
              </a:r>
              <a:r>
                <a:rPr lang="en-US" sz="1800"/>
                <a:t> per </a:t>
              </a:r>
              <a:r>
                <a:rPr lang="en-US" sz="1800" err="1"/>
                <a:t>conubia</a:t>
              </a:r>
              <a:r>
                <a:rPr lang="en-US" sz="1800"/>
                <a:t> nostra, per </a:t>
              </a:r>
              <a:r>
                <a:rPr lang="en-US" sz="1800" err="1"/>
                <a:t>inceptos</a:t>
              </a:r>
              <a:r>
                <a:rPr lang="en-US" sz="1800"/>
                <a:t> </a:t>
              </a:r>
              <a:r>
                <a:rPr lang="en-US" sz="1800" err="1"/>
                <a:t>himenaeos</a:t>
              </a:r>
              <a:r>
                <a:rPr lang="en-US" sz="1800"/>
                <a:t>. </a:t>
              </a:r>
              <a:r>
                <a:rPr lang="en-US" sz="1800" err="1"/>
                <a:t>Proin</a:t>
              </a:r>
              <a:r>
                <a:rPr lang="en-US" sz="1800"/>
                <a:t> fermentum lacinia </a:t>
              </a:r>
              <a:r>
                <a:rPr lang="en-US" sz="1800" err="1"/>
                <a:t>sem</a:t>
              </a:r>
              <a:r>
                <a:rPr lang="en-US" sz="1800"/>
                <a:t>, sit </a:t>
              </a:r>
              <a:r>
                <a:rPr lang="en-US" sz="1800" err="1"/>
                <a:t>amet</a:t>
              </a:r>
              <a:r>
                <a:rPr lang="en-US" sz="1800"/>
                <a:t> pulvinar </a:t>
              </a:r>
              <a:r>
                <a:rPr lang="en-US" sz="1800" err="1"/>
                <a:t>urna</a:t>
              </a:r>
              <a:r>
                <a:rPr lang="en-US" sz="1800"/>
                <a:t> </a:t>
              </a:r>
              <a:r>
                <a:rPr lang="en-US" sz="1800" err="1"/>
                <a:t>auctor</a:t>
              </a:r>
              <a:r>
                <a:rPr lang="en-US" sz="1800"/>
                <a:t> sed. </a:t>
              </a:r>
              <a:r>
                <a:rPr lang="en-US" sz="1800" err="1"/>
                <a:t>Phasellus</a:t>
              </a:r>
              <a:r>
                <a:rPr lang="en-US" sz="1800"/>
                <a:t> </a:t>
              </a:r>
              <a:r>
                <a:rPr lang="en-US" sz="1800" err="1"/>
                <a:t>quis</a:t>
              </a:r>
              <a:r>
                <a:rPr lang="en-US" sz="1800"/>
                <a:t> dui non </a:t>
              </a:r>
              <a:r>
                <a:rPr lang="en-US" sz="1800" err="1"/>
                <a:t>sapien</a:t>
              </a:r>
              <a:r>
                <a:rPr lang="en-US" sz="1800"/>
                <a:t> </a:t>
              </a:r>
              <a:r>
                <a:rPr lang="en-US" sz="1800" err="1"/>
                <a:t>scelerisque</a:t>
              </a:r>
              <a:r>
                <a:rPr lang="en-US" sz="1800"/>
                <a:t> </a:t>
              </a:r>
              <a:r>
                <a:rPr lang="en-US" sz="1800" err="1"/>
                <a:t>sollicitudin</a:t>
              </a:r>
              <a:r>
                <a:rPr lang="en-US" sz="1800"/>
                <a:t> ac vel </a:t>
              </a:r>
              <a:r>
                <a:rPr lang="en-US" sz="1800" err="1"/>
                <a:t>velit</a:t>
              </a:r>
              <a:r>
                <a:rPr lang="en-US" sz="1800"/>
                <a:t>. </a:t>
              </a:r>
              <a:r>
                <a:rPr lang="en-US" sz="1800" err="1"/>
                <a:t>Mauris</a:t>
              </a:r>
              <a:r>
                <a:rPr lang="en-US" sz="1800"/>
                <a:t> </a:t>
              </a:r>
              <a:r>
                <a:rPr lang="en-US" sz="1800" err="1"/>
                <a:t>efficitur</a:t>
              </a:r>
              <a:r>
                <a:rPr lang="en-US" sz="1800"/>
                <a:t> pulvinar </a:t>
              </a:r>
              <a:r>
                <a:rPr lang="en-US" sz="1800" err="1"/>
                <a:t>pellentesque</a:t>
              </a:r>
              <a:r>
                <a:rPr lang="en-US" sz="1800"/>
                <a:t>. Ut </a:t>
              </a:r>
              <a:r>
                <a:rPr lang="en-US" sz="1800" err="1"/>
                <a:t>nec</a:t>
              </a:r>
              <a:r>
                <a:rPr lang="en-US" sz="1800"/>
                <a:t> </a:t>
              </a:r>
              <a:r>
                <a:rPr lang="en-US" sz="1800" err="1"/>
                <a:t>lacus</a:t>
              </a:r>
              <a:r>
                <a:rPr lang="en-US" sz="1800"/>
                <a:t> </a:t>
              </a:r>
              <a:r>
                <a:rPr lang="en-US" sz="1800" err="1"/>
                <a:t>eleifend</a:t>
              </a:r>
              <a:r>
                <a:rPr lang="en-US" sz="1800"/>
                <a:t>, </a:t>
              </a:r>
              <a:r>
                <a:rPr lang="en-US" sz="1800" err="1"/>
                <a:t>sollicitudin</a:t>
              </a:r>
              <a:r>
                <a:rPr lang="en-US" sz="1800"/>
                <a:t> </a:t>
              </a:r>
              <a:r>
                <a:rPr lang="en-US" sz="1800" err="1"/>
                <a:t>velit</a:t>
              </a:r>
              <a:r>
                <a:rPr lang="en-US" sz="1800"/>
                <a:t> sed, </a:t>
              </a:r>
              <a:r>
                <a:rPr lang="en-US" sz="1800" err="1"/>
                <a:t>varius</a:t>
              </a:r>
              <a:r>
                <a:rPr lang="en-US" sz="1800"/>
                <a:t> </a:t>
              </a:r>
              <a:r>
                <a:rPr lang="en-US" sz="1800" err="1"/>
                <a:t>mauris</a:t>
              </a:r>
              <a:r>
                <a:rPr lang="en-US" sz="1800"/>
                <a:t>. Duis </a:t>
              </a:r>
              <a:r>
                <a:rPr lang="en-US" sz="1800" err="1"/>
                <a:t>ut</a:t>
              </a:r>
              <a:r>
                <a:rPr lang="en-US" sz="1800"/>
                <a:t> </a:t>
              </a:r>
              <a:r>
                <a:rPr lang="en-US" sz="1800" err="1"/>
                <a:t>urna</a:t>
              </a:r>
              <a:r>
                <a:rPr lang="en-US" sz="1800"/>
                <a:t> </a:t>
              </a:r>
              <a:r>
                <a:rPr lang="en-US" sz="1800" err="1"/>
                <a:t>quis</a:t>
              </a:r>
              <a:r>
                <a:rPr lang="en-US" sz="1800"/>
                <a:t> libero </a:t>
              </a:r>
              <a:r>
                <a:rPr lang="en-US" sz="1800" err="1"/>
                <a:t>aliquam</a:t>
              </a:r>
              <a:r>
                <a:rPr lang="en-US" sz="1800"/>
                <a:t> </a:t>
              </a:r>
              <a:r>
                <a:rPr lang="en-US" sz="1800" err="1"/>
                <a:t>rutrum</a:t>
              </a:r>
              <a:r>
                <a:rPr lang="en-US" sz="1800"/>
                <a:t> sit </a:t>
              </a:r>
              <a:r>
                <a:rPr lang="en-US" sz="1800" err="1"/>
                <a:t>amet</a:t>
              </a:r>
              <a:r>
                <a:rPr lang="en-US" sz="1800"/>
                <a:t> id </a:t>
              </a:r>
              <a:r>
                <a:rPr lang="en-US" sz="1800" err="1"/>
                <a:t>orci</a:t>
              </a:r>
              <a:r>
                <a:rPr lang="en-US" sz="1800"/>
                <a:t>.</a:t>
              </a:r>
            </a:p>
          </p:txBody>
        </p:sp>
        <p:sp>
          <p:nvSpPr>
            <p:cNvPr id="41" name="Content Placeholder 2">
              <a:extLst>
                <a:ext uri="{FF2B5EF4-FFF2-40B4-BE49-F238E27FC236}">
                  <a16:creationId xmlns:a16="http://schemas.microsoft.com/office/drawing/2014/main" id="{4D790F63-C982-DFD3-CBF3-AE0AA38D51DC}"/>
                </a:ext>
              </a:extLst>
            </p:cNvPr>
            <p:cNvSpPr txBox="1">
              <a:spLocks/>
            </p:cNvSpPr>
            <p:nvPr/>
          </p:nvSpPr>
          <p:spPr>
            <a:xfrm>
              <a:off x="6284976" y="1400628"/>
              <a:ext cx="5449824" cy="307777"/>
            </a:xfrm>
            <a:prstGeom prst="rect">
              <a:avLst/>
            </a:prstGeom>
          </p:spPr>
          <p:txBody>
            <a:bodyPr vert="horz" wrap="square" lIns="0" tIns="0" rIns="0" bIns="0" rtlCol="0" anchor="t">
              <a:spAutoFit/>
            </a:bodyPr>
            <a:lstStyle>
              <a:lvl1pPr marL="177800" indent="-1778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Clr>
                  <a:srgbClr val="102747"/>
                </a:buClr>
                <a:buFont typeface="Garamond" panose="02020404030301010803" pitchFamily="18" charset="0"/>
                <a:buChar char="›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indent="-1651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Clr>
                  <a:srgbClr val="102747"/>
                </a:buClr>
                <a:buFont typeface="Garamond" panose="02020404030301010803" pitchFamily="18" charset="0"/>
                <a:buChar char="›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520700" indent="-1651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Clr>
                  <a:srgbClr val="102747"/>
                </a:buClr>
                <a:buFont typeface="Garamond" panose="02020404030301010803" pitchFamily="18" charset="0"/>
                <a:buChar char="›"/>
                <a:tabLst>
                  <a:tab pos="1943100" algn="l"/>
                </a:tabLst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685800" indent="-1778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Clr>
                  <a:srgbClr val="102747"/>
                </a:buClr>
                <a:buFont typeface="Garamond" panose="02020404030301010803" pitchFamily="18" charset="0"/>
                <a:buChar char="›"/>
                <a:tabLst>
                  <a:tab pos="1943100" algn="l"/>
                </a:tabLst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863600" indent="-1778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Clr>
                  <a:srgbClr val="102747"/>
                </a:buClr>
                <a:buFont typeface="Garamond" panose="02020404030301010803" pitchFamily="18" charset="0"/>
                <a:buChar char="›"/>
                <a:tabLst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lnSpc>
                  <a:spcPct val="100000"/>
                </a:lnSpc>
                <a:spcBef>
                  <a:spcPts val="0"/>
                </a:spcBef>
                <a:spcAft>
                  <a:spcPts val="1200"/>
                </a:spcAft>
                <a:buFont typeface="Garamond" panose="02020404030301010803" pitchFamily="18" charset="0"/>
                <a:buNone/>
                <a:defRPr sz="2000" b="0" i="0" u="none" strike="noStrike" kern="1200" spc="0" baseline="0">
                  <a:solidFill>
                    <a:srgbClr val="102747"/>
                  </a:solidFill>
                  <a:latin typeface="+mn-lt"/>
                  <a:ea typeface="+mn-ea"/>
                  <a:cs typeface="+mn-cs"/>
                </a:defRPr>
              </a:pPr>
              <a:r>
                <a:rPr lang="en-US" sz="2000">
                  <a:solidFill>
                    <a:srgbClr val="102747"/>
                  </a:solidFill>
                </a:rPr>
                <a:t>Lorem ipsum dolor sit </a:t>
              </a:r>
              <a:r>
                <a:rPr lang="en-US" sz="2000" err="1">
                  <a:solidFill>
                    <a:srgbClr val="102747"/>
                  </a:solidFill>
                </a:rPr>
                <a:t>amet</a:t>
              </a:r>
              <a:r>
                <a:rPr lang="en-US" sz="2000">
                  <a:solidFill>
                    <a:srgbClr val="102747"/>
                  </a:solidFill>
                </a:rPr>
                <a:t>.</a:t>
              </a:r>
            </a:p>
          </p:txBody>
        </p:sp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A1364EC1-FA15-A687-C64E-487F239735F3}"/>
                </a:ext>
              </a:extLst>
            </p:cNvPr>
            <p:cNvCxnSpPr>
              <a:cxnSpLocks/>
            </p:cNvCxnSpPr>
            <p:nvPr/>
          </p:nvCxnSpPr>
          <p:spPr>
            <a:xfrm>
              <a:off x="6284976" y="1830743"/>
              <a:ext cx="5449824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43" name="Table 11">
            <a:extLst>
              <a:ext uri="{FF2B5EF4-FFF2-40B4-BE49-F238E27FC236}">
                <a16:creationId xmlns:a16="http://schemas.microsoft.com/office/drawing/2014/main" id="{B1744FDA-5F90-A7A1-938F-8AAFEE07CB6C}"/>
              </a:ext>
            </a:extLst>
          </p:cNvPr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3269714503"/>
              </p:ext>
            </p:extLst>
          </p:nvPr>
        </p:nvGraphicFramePr>
        <p:xfrm>
          <a:off x="476249" y="1400630"/>
          <a:ext cx="7201808" cy="465727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00452">
                  <a:extLst>
                    <a:ext uri="{9D8B030D-6E8A-4147-A177-3AD203B41FA5}">
                      <a16:colId xmlns:a16="http://schemas.microsoft.com/office/drawing/2014/main" val="4225973377"/>
                    </a:ext>
                  </a:extLst>
                </a:gridCol>
                <a:gridCol w="1800452">
                  <a:extLst>
                    <a:ext uri="{9D8B030D-6E8A-4147-A177-3AD203B41FA5}">
                      <a16:colId xmlns:a16="http://schemas.microsoft.com/office/drawing/2014/main" val="1437423842"/>
                    </a:ext>
                  </a:extLst>
                </a:gridCol>
                <a:gridCol w="1800452">
                  <a:extLst>
                    <a:ext uri="{9D8B030D-6E8A-4147-A177-3AD203B41FA5}">
                      <a16:colId xmlns:a16="http://schemas.microsoft.com/office/drawing/2014/main" val="286330443"/>
                    </a:ext>
                  </a:extLst>
                </a:gridCol>
                <a:gridCol w="1800452">
                  <a:extLst>
                    <a:ext uri="{9D8B030D-6E8A-4147-A177-3AD203B41FA5}">
                      <a16:colId xmlns:a16="http://schemas.microsoft.com/office/drawing/2014/main" val="1072682000"/>
                    </a:ext>
                  </a:extLst>
                </a:gridCol>
              </a:tblGrid>
              <a:tr h="388106"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Lorem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0274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Ipsum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0274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Dolor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0274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Sit </a:t>
                      </a:r>
                      <a:r>
                        <a:rPr lang="en-US" err="1"/>
                        <a:t>Amet</a:t>
                      </a:r>
                      <a:endParaRPr lang="en-US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0274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92529384"/>
                  </a:ext>
                </a:extLst>
              </a:tr>
              <a:tr h="355764">
                <a:tc>
                  <a:txBody>
                    <a:bodyPr/>
                    <a:lstStyle/>
                    <a:p>
                      <a:pPr algn="ctr"/>
                      <a:endParaRPr lang="en-US" sz="160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29129035"/>
                  </a:ext>
                </a:extLst>
              </a:tr>
              <a:tr h="355764">
                <a:tc>
                  <a:txBody>
                    <a:bodyPr/>
                    <a:lstStyle/>
                    <a:p>
                      <a:pPr algn="ctr"/>
                      <a:endParaRPr lang="en-US" sz="160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63604465"/>
                  </a:ext>
                </a:extLst>
              </a:tr>
              <a:tr h="355764">
                <a:tc>
                  <a:txBody>
                    <a:bodyPr/>
                    <a:lstStyle/>
                    <a:p>
                      <a:pPr algn="ctr"/>
                      <a:endParaRPr lang="en-US" sz="160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63887201"/>
                  </a:ext>
                </a:extLst>
              </a:tr>
              <a:tr h="355764">
                <a:tc>
                  <a:txBody>
                    <a:bodyPr/>
                    <a:lstStyle/>
                    <a:p>
                      <a:pPr algn="ctr"/>
                      <a:endParaRPr lang="en-US" sz="160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90792027"/>
                  </a:ext>
                </a:extLst>
              </a:tr>
              <a:tr h="355764">
                <a:tc>
                  <a:txBody>
                    <a:bodyPr/>
                    <a:lstStyle/>
                    <a:p>
                      <a:pPr algn="ctr"/>
                      <a:endParaRPr lang="en-US" sz="160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77778945"/>
                  </a:ext>
                </a:extLst>
              </a:tr>
              <a:tr h="355764">
                <a:tc>
                  <a:txBody>
                    <a:bodyPr/>
                    <a:lstStyle/>
                    <a:p>
                      <a:pPr algn="ctr"/>
                      <a:endParaRPr lang="en-US" sz="160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04988403"/>
                  </a:ext>
                </a:extLst>
              </a:tr>
              <a:tr h="355764">
                <a:tc>
                  <a:txBody>
                    <a:bodyPr/>
                    <a:lstStyle/>
                    <a:p>
                      <a:pPr algn="ctr"/>
                      <a:endParaRPr lang="en-US" sz="160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03541126"/>
                  </a:ext>
                </a:extLst>
              </a:tr>
              <a:tr h="355764">
                <a:tc>
                  <a:txBody>
                    <a:bodyPr/>
                    <a:lstStyle/>
                    <a:p>
                      <a:pPr algn="ctr"/>
                      <a:endParaRPr lang="en-US" sz="160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27702923"/>
                  </a:ext>
                </a:extLst>
              </a:tr>
              <a:tr h="355764">
                <a:tc>
                  <a:txBody>
                    <a:bodyPr/>
                    <a:lstStyle/>
                    <a:p>
                      <a:pPr algn="ctr"/>
                      <a:endParaRPr lang="en-US" sz="160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25650780"/>
                  </a:ext>
                </a:extLst>
              </a:tr>
              <a:tr h="355764">
                <a:tc>
                  <a:txBody>
                    <a:bodyPr/>
                    <a:lstStyle/>
                    <a:p>
                      <a:pPr algn="ctr"/>
                      <a:endParaRPr lang="en-US" sz="160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74801789"/>
                  </a:ext>
                </a:extLst>
              </a:tr>
              <a:tr h="355764">
                <a:tc>
                  <a:txBody>
                    <a:bodyPr/>
                    <a:lstStyle/>
                    <a:p>
                      <a:pPr algn="ctr"/>
                      <a:endParaRPr lang="en-US" sz="160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91936019"/>
                  </a:ext>
                </a:extLst>
              </a:tr>
              <a:tr h="355764">
                <a:tc>
                  <a:txBody>
                    <a:bodyPr/>
                    <a:lstStyle/>
                    <a:p>
                      <a:pPr algn="ctr"/>
                      <a:endParaRPr lang="en-US" sz="160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92592728"/>
                  </a:ext>
                </a:extLst>
              </a:tr>
            </a:tbl>
          </a:graphicData>
        </a:graphic>
      </p:graphicFrame>
      <p:grpSp>
        <p:nvGrpSpPr>
          <p:cNvPr id="44" name="Group 43">
            <a:extLst>
              <a:ext uri="{FF2B5EF4-FFF2-40B4-BE49-F238E27FC236}">
                <a16:creationId xmlns:a16="http://schemas.microsoft.com/office/drawing/2014/main" id="{748A5458-C851-ECDE-B39C-2E36C906F5C0}"/>
              </a:ext>
            </a:extLst>
          </p:cNvPr>
          <p:cNvGrpSpPr/>
          <p:nvPr userDrawn="1"/>
        </p:nvGrpSpPr>
        <p:grpSpPr>
          <a:xfrm>
            <a:off x="8040914" y="1400629"/>
            <a:ext cx="541898" cy="544285"/>
            <a:chOff x="4833938" y="3970338"/>
            <a:chExt cx="360363" cy="361950"/>
          </a:xfrm>
          <a:solidFill>
            <a:srgbClr val="102747"/>
          </a:solidFill>
        </p:grpSpPr>
        <p:sp>
          <p:nvSpPr>
            <p:cNvPr id="45" name="Freeform 55">
              <a:extLst>
                <a:ext uri="{FF2B5EF4-FFF2-40B4-BE49-F238E27FC236}">
                  <a16:creationId xmlns:a16="http://schemas.microsoft.com/office/drawing/2014/main" id="{E58DC81C-8360-73E8-57BA-DEFFB77A598E}"/>
                </a:ext>
              </a:extLst>
            </p:cNvPr>
            <p:cNvSpPr>
              <a:spLocks/>
            </p:cNvSpPr>
            <p:nvPr/>
          </p:nvSpPr>
          <p:spPr bwMode="auto">
            <a:xfrm>
              <a:off x="4833938" y="4030663"/>
              <a:ext cx="300038" cy="301625"/>
            </a:xfrm>
            <a:custGeom>
              <a:avLst/>
              <a:gdLst>
                <a:gd name="T0" fmla="*/ 14 w 80"/>
                <a:gd name="T1" fmla="*/ 72 h 80"/>
                <a:gd name="T2" fmla="*/ 8 w 80"/>
                <a:gd name="T3" fmla="*/ 66 h 80"/>
                <a:gd name="T4" fmla="*/ 8 w 80"/>
                <a:gd name="T5" fmla="*/ 0 h 80"/>
                <a:gd name="T6" fmla="*/ 2 w 80"/>
                <a:gd name="T7" fmla="*/ 0 h 80"/>
                <a:gd name="T8" fmla="*/ 0 w 80"/>
                <a:gd name="T9" fmla="*/ 2 h 80"/>
                <a:gd name="T10" fmla="*/ 0 w 80"/>
                <a:gd name="T11" fmla="*/ 78 h 80"/>
                <a:gd name="T12" fmla="*/ 2 w 80"/>
                <a:gd name="T13" fmla="*/ 80 h 80"/>
                <a:gd name="T14" fmla="*/ 78 w 80"/>
                <a:gd name="T15" fmla="*/ 80 h 80"/>
                <a:gd name="T16" fmla="*/ 80 w 80"/>
                <a:gd name="T17" fmla="*/ 78 h 80"/>
                <a:gd name="T18" fmla="*/ 80 w 80"/>
                <a:gd name="T19" fmla="*/ 72 h 80"/>
                <a:gd name="T20" fmla="*/ 14 w 80"/>
                <a:gd name="T21" fmla="*/ 72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0" h="80">
                  <a:moveTo>
                    <a:pt x="14" y="72"/>
                  </a:moveTo>
                  <a:cubicBezTo>
                    <a:pt x="11" y="72"/>
                    <a:pt x="8" y="69"/>
                    <a:pt x="8" y="66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1" y="80"/>
                    <a:pt x="2" y="80"/>
                  </a:cubicBezTo>
                  <a:cubicBezTo>
                    <a:pt x="78" y="80"/>
                    <a:pt x="78" y="80"/>
                    <a:pt x="78" y="80"/>
                  </a:cubicBezTo>
                  <a:cubicBezTo>
                    <a:pt x="79" y="80"/>
                    <a:pt x="80" y="79"/>
                    <a:pt x="80" y="78"/>
                  </a:cubicBezTo>
                  <a:cubicBezTo>
                    <a:pt x="80" y="72"/>
                    <a:pt x="80" y="72"/>
                    <a:pt x="80" y="72"/>
                  </a:cubicBezTo>
                  <a:lnTo>
                    <a:pt x="14" y="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46" name="Freeform 56">
              <a:extLst>
                <a:ext uri="{FF2B5EF4-FFF2-40B4-BE49-F238E27FC236}">
                  <a16:creationId xmlns:a16="http://schemas.microsoft.com/office/drawing/2014/main" id="{44C636ED-6318-2AA9-D62C-34B39FC2DC7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878388" y="3970338"/>
              <a:ext cx="315913" cy="317500"/>
            </a:xfrm>
            <a:custGeom>
              <a:avLst/>
              <a:gdLst>
                <a:gd name="T0" fmla="*/ 82 w 84"/>
                <a:gd name="T1" fmla="*/ 0 h 84"/>
                <a:gd name="T2" fmla="*/ 2 w 84"/>
                <a:gd name="T3" fmla="*/ 0 h 84"/>
                <a:gd name="T4" fmla="*/ 0 w 84"/>
                <a:gd name="T5" fmla="*/ 2 h 84"/>
                <a:gd name="T6" fmla="*/ 0 w 84"/>
                <a:gd name="T7" fmla="*/ 82 h 84"/>
                <a:gd name="T8" fmla="*/ 2 w 84"/>
                <a:gd name="T9" fmla="*/ 84 h 84"/>
                <a:gd name="T10" fmla="*/ 82 w 84"/>
                <a:gd name="T11" fmla="*/ 84 h 84"/>
                <a:gd name="T12" fmla="*/ 84 w 84"/>
                <a:gd name="T13" fmla="*/ 82 h 84"/>
                <a:gd name="T14" fmla="*/ 84 w 84"/>
                <a:gd name="T15" fmla="*/ 2 h 84"/>
                <a:gd name="T16" fmla="*/ 82 w 84"/>
                <a:gd name="T17" fmla="*/ 0 h 84"/>
                <a:gd name="T18" fmla="*/ 40 w 84"/>
                <a:gd name="T19" fmla="*/ 68 h 84"/>
                <a:gd name="T20" fmla="*/ 16 w 84"/>
                <a:gd name="T21" fmla="*/ 68 h 84"/>
                <a:gd name="T22" fmla="*/ 14 w 84"/>
                <a:gd name="T23" fmla="*/ 66 h 84"/>
                <a:gd name="T24" fmla="*/ 16 w 84"/>
                <a:gd name="T25" fmla="*/ 64 h 84"/>
                <a:gd name="T26" fmla="*/ 40 w 84"/>
                <a:gd name="T27" fmla="*/ 64 h 84"/>
                <a:gd name="T28" fmla="*/ 42 w 84"/>
                <a:gd name="T29" fmla="*/ 66 h 84"/>
                <a:gd name="T30" fmla="*/ 40 w 84"/>
                <a:gd name="T31" fmla="*/ 68 h 84"/>
                <a:gd name="T32" fmla="*/ 68 w 84"/>
                <a:gd name="T33" fmla="*/ 60 h 84"/>
                <a:gd name="T34" fmla="*/ 16 w 84"/>
                <a:gd name="T35" fmla="*/ 60 h 84"/>
                <a:gd name="T36" fmla="*/ 14 w 84"/>
                <a:gd name="T37" fmla="*/ 58 h 84"/>
                <a:gd name="T38" fmla="*/ 16 w 84"/>
                <a:gd name="T39" fmla="*/ 56 h 84"/>
                <a:gd name="T40" fmla="*/ 68 w 84"/>
                <a:gd name="T41" fmla="*/ 56 h 84"/>
                <a:gd name="T42" fmla="*/ 70 w 84"/>
                <a:gd name="T43" fmla="*/ 58 h 84"/>
                <a:gd name="T44" fmla="*/ 68 w 84"/>
                <a:gd name="T45" fmla="*/ 60 h 84"/>
                <a:gd name="T46" fmla="*/ 68 w 84"/>
                <a:gd name="T47" fmla="*/ 52 h 84"/>
                <a:gd name="T48" fmla="*/ 16 w 84"/>
                <a:gd name="T49" fmla="*/ 52 h 84"/>
                <a:gd name="T50" fmla="*/ 14 w 84"/>
                <a:gd name="T51" fmla="*/ 50 h 84"/>
                <a:gd name="T52" fmla="*/ 16 w 84"/>
                <a:gd name="T53" fmla="*/ 48 h 84"/>
                <a:gd name="T54" fmla="*/ 68 w 84"/>
                <a:gd name="T55" fmla="*/ 48 h 84"/>
                <a:gd name="T56" fmla="*/ 70 w 84"/>
                <a:gd name="T57" fmla="*/ 50 h 84"/>
                <a:gd name="T58" fmla="*/ 68 w 84"/>
                <a:gd name="T59" fmla="*/ 52 h 84"/>
                <a:gd name="T60" fmla="*/ 68 w 84"/>
                <a:gd name="T61" fmla="*/ 44 h 84"/>
                <a:gd name="T62" fmla="*/ 16 w 84"/>
                <a:gd name="T63" fmla="*/ 44 h 84"/>
                <a:gd name="T64" fmla="*/ 14 w 84"/>
                <a:gd name="T65" fmla="*/ 42 h 84"/>
                <a:gd name="T66" fmla="*/ 16 w 84"/>
                <a:gd name="T67" fmla="*/ 40 h 84"/>
                <a:gd name="T68" fmla="*/ 68 w 84"/>
                <a:gd name="T69" fmla="*/ 40 h 84"/>
                <a:gd name="T70" fmla="*/ 70 w 84"/>
                <a:gd name="T71" fmla="*/ 42 h 84"/>
                <a:gd name="T72" fmla="*/ 68 w 84"/>
                <a:gd name="T73" fmla="*/ 44 h 84"/>
                <a:gd name="T74" fmla="*/ 68 w 84"/>
                <a:gd name="T75" fmla="*/ 36 h 84"/>
                <a:gd name="T76" fmla="*/ 16 w 84"/>
                <a:gd name="T77" fmla="*/ 36 h 84"/>
                <a:gd name="T78" fmla="*/ 14 w 84"/>
                <a:gd name="T79" fmla="*/ 34 h 84"/>
                <a:gd name="T80" fmla="*/ 16 w 84"/>
                <a:gd name="T81" fmla="*/ 32 h 84"/>
                <a:gd name="T82" fmla="*/ 68 w 84"/>
                <a:gd name="T83" fmla="*/ 32 h 84"/>
                <a:gd name="T84" fmla="*/ 70 w 84"/>
                <a:gd name="T85" fmla="*/ 34 h 84"/>
                <a:gd name="T86" fmla="*/ 68 w 84"/>
                <a:gd name="T87" fmla="*/ 36 h 84"/>
                <a:gd name="T88" fmla="*/ 68 w 84"/>
                <a:gd name="T89" fmla="*/ 28 h 84"/>
                <a:gd name="T90" fmla="*/ 16 w 84"/>
                <a:gd name="T91" fmla="*/ 28 h 84"/>
                <a:gd name="T92" fmla="*/ 14 w 84"/>
                <a:gd name="T93" fmla="*/ 26 h 84"/>
                <a:gd name="T94" fmla="*/ 16 w 84"/>
                <a:gd name="T95" fmla="*/ 24 h 84"/>
                <a:gd name="T96" fmla="*/ 68 w 84"/>
                <a:gd name="T97" fmla="*/ 24 h 84"/>
                <a:gd name="T98" fmla="*/ 70 w 84"/>
                <a:gd name="T99" fmla="*/ 26 h 84"/>
                <a:gd name="T100" fmla="*/ 68 w 84"/>
                <a:gd name="T101" fmla="*/ 28 h 84"/>
                <a:gd name="T102" fmla="*/ 68 w 84"/>
                <a:gd name="T103" fmla="*/ 20 h 84"/>
                <a:gd name="T104" fmla="*/ 16 w 84"/>
                <a:gd name="T105" fmla="*/ 20 h 84"/>
                <a:gd name="T106" fmla="*/ 14 w 84"/>
                <a:gd name="T107" fmla="*/ 18 h 84"/>
                <a:gd name="T108" fmla="*/ 16 w 84"/>
                <a:gd name="T109" fmla="*/ 16 h 84"/>
                <a:gd name="T110" fmla="*/ 68 w 84"/>
                <a:gd name="T111" fmla="*/ 16 h 84"/>
                <a:gd name="T112" fmla="*/ 70 w 84"/>
                <a:gd name="T113" fmla="*/ 18 h 84"/>
                <a:gd name="T114" fmla="*/ 68 w 84"/>
                <a:gd name="T115" fmla="*/ 20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84" h="84">
                  <a:moveTo>
                    <a:pt x="82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3"/>
                    <a:pt x="1" y="84"/>
                    <a:pt x="2" y="84"/>
                  </a:cubicBezTo>
                  <a:cubicBezTo>
                    <a:pt x="82" y="84"/>
                    <a:pt x="82" y="84"/>
                    <a:pt x="82" y="84"/>
                  </a:cubicBezTo>
                  <a:cubicBezTo>
                    <a:pt x="83" y="84"/>
                    <a:pt x="84" y="83"/>
                    <a:pt x="84" y="82"/>
                  </a:cubicBezTo>
                  <a:cubicBezTo>
                    <a:pt x="84" y="2"/>
                    <a:pt x="84" y="2"/>
                    <a:pt x="84" y="2"/>
                  </a:cubicBezTo>
                  <a:cubicBezTo>
                    <a:pt x="84" y="1"/>
                    <a:pt x="83" y="0"/>
                    <a:pt x="82" y="0"/>
                  </a:cubicBezTo>
                  <a:close/>
                  <a:moveTo>
                    <a:pt x="40" y="68"/>
                  </a:moveTo>
                  <a:cubicBezTo>
                    <a:pt x="16" y="68"/>
                    <a:pt x="16" y="68"/>
                    <a:pt x="16" y="68"/>
                  </a:cubicBezTo>
                  <a:cubicBezTo>
                    <a:pt x="15" y="68"/>
                    <a:pt x="14" y="67"/>
                    <a:pt x="14" y="66"/>
                  </a:cubicBezTo>
                  <a:cubicBezTo>
                    <a:pt x="14" y="65"/>
                    <a:pt x="15" y="64"/>
                    <a:pt x="16" y="64"/>
                  </a:cubicBezTo>
                  <a:cubicBezTo>
                    <a:pt x="40" y="64"/>
                    <a:pt x="40" y="64"/>
                    <a:pt x="40" y="64"/>
                  </a:cubicBezTo>
                  <a:cubicBezTo>
                    <a:pt x="41" y="64"/>
                    <a:pt x="42" y="65"/>
                    <a:pt x="42" y="66"/>
                  </a:cubicBezTo>
                  <a:cubicBezTo>
                    <a:pt x="42" y="67"/>
                    <a:pt x="41" y="68"/>
                    <a:pt x="40" y="68"/>
                  </a:cubicBezTo>
                  <a:close/>
                  <a:moveTo>
                    <a:pt x="68" y="60"/>
                  </a:moveTo>
                  <a:cubicBezTo>
                    <a:pt x="16" y="60"/>
                    <a:pt x="16" y="60"/>
                    <a:pt x="16" y="60"/>
                  </a:cubicBezTo>
                  <a:cubicBezTo>
                    <a:pt x="15" y="60"/>
                    <a:pt x="14" y="59"/>
                    <a:pt x="14" y="58"/>
                  </a:cubicBezTo>
                  <a:cubicBezTo>
                    <a:pt x="14" y="57"/>
                    <a:pt x="15" y="56"/>
                    <a:pt x="16" y="56"/>
                  </a:cubicBezTo>
                  <a:cubicBezTo>
                    <a:pt x="68" y="56"/>
                    <a:pt x="68" y="56"/>
                    <a:pt x="68" y="56"/>
                  </a:cubicBezTo>
                  <a:cubicBezTo>
                    <a:pt x="69" y="56"/>
                    <a:pt x="70" y="57"/>
                    <a:pt x="70" y="58"/>
                  </a:cubicBezTo>
                  <a:cubicBezTo>
                    <a:pt x="70" y="59"/>
                    <a:pt x="69" y="60"/>
                    <a:pt x="68" y="60"/>
                  </a:cubicBezTo>
                  <a:close/>
                  <a:moveTo>
                    <a:pt x="68" y="52"/>
                  </a:moveTo>
                  <a:cubicBezTo>
                    <a:pt x="16" y="52"/>
                    <a:pt x="16" y="52"/>
                    <a:pt x="16" y="52"/>
                  </a:cubicBezTo>
                  <a:cubicBezTo>
                    <a:pt x="15" y="52"/>
                    <a:pt x="14" y="51"/>
                    <a:pt x="14" y="50"/>
                  </a:cubicBezTo>
                  <a:cubicBezTo>
                    <a:pt x="14" y="49"/>
                    <a:pt x="15" y="48"/>
                    <a:pt x="16" y="48"/>
                  </a:cubicBezTo>
                  <a:cubicBezTo>
                    <a:pt x="68" y="48"/>
                    <a:pt x="68" y="48"/>
                    <a:pt x="68" y="48"/>
                  </a:cubicBezTo>
                  <a:cubicBezTo>
                    <a:pt x="69" y="48"/>
                    <a:pt x="70" y="49"/>
                    <a:pt x="70" y="50"/>
                  </a:cubicBezTo>
                  <a:cubicBezTo>
                    <a:pt x="70" y="51"/>
                    <a:pt x="69" y="52"/>
                    <a:pt x="68" y="52"/>
                  </a:cubicBezTo>
                  <a:close/>
                  <a:moveTo>
                    <a:pt x="68" y="44"/>
                  </a:moveTo>
                  <a:cubicBezTo>
                    <a:pt x="16" y="44"/>
                    <a:pt x="16" y="44"/>
                    <a:pt x="16" y="44"/>
                  </a:cubicBezTo>
                  <a:cubicBezTo>
                    <a:pt x="15" y="44"/>
                    <a:pt x="14" y="43"/>
                    <a:pt x="14" y="42"/>
                  </a:cubicBezTo>
                  <a:cubicBezTo>
                    <a:pt x="14" y="41"/>
                    <a:pt x="15" y="40"/>
                    <a:pt x="16" y="40"/>
                  </a:cubicBezTo>
                  <a:cubicBezTo>
                    <a:pt x="68" y="40"/>
                    <a:pt x="68" y="40"/>
                    <a:pt x="68" y="40"/>
                  </a:cubicBezTo>
                  <a:cubicBezTo>
                    <a:pt x="69" y="40"/>
                    <a:pt x="70" y="41"/>
                    <a:pt x="70" y="42"/>
                  </a:cubicBezTo>
                  <a:cubicBezTo>
                    <a:pt x="70" y="43"/>
                    <a:pt x="69" y="44"/>
                    <a:pt x="68" y="44"/>
                  </a:cubicBezTo>
                  <a:close/>
                  <a:moveTo>
                    <a:pt x="68" y="36"/>
                  </a:moveTo>
                  <a:cubicBezTo>
                    <a:pt x="16" y="36"/>
                    <a:pt x="16" y="36"/>
                    <a:pt x="16" y="36"/>
                  </a:cubicBezTo>
                  <a:cubicBezTo>
                    <a:pt x="15" y="36"/>
                    <a:pt x="14" y="35"/>
                    <a:pt x="14" y="34"/>
                  </a:cubicBezTo>
                  <a:cubicBezTo>
                    <a:pt x="14" y="33"/>
                    <a:pt x="15" y="32"/>
                    <a:pt x="16" y="32"/>
                  </a:cubicBezTo>
                  <a:cubicBezTo>
                    <a:pt x="68" y="32"/>
                    <a:pt x="68" y="32"/>
                    <a:pt x="68" y="32"/>
                  </a:cubicBezTo>
                  <a:cubicBezTo>
                    <a:pt x="69" y="32"/>
                    <a:pt x="70" y="33"/>
                    <a:pt x="70" y="34"/>
                  </a:cubicBezTo>
                  <a:cubicBezTo>
                    <a:pt x="70" y="35"/>
                    <a:pt x="69" y="36"/>
                    <a:pt x="68" y="36"/>
                  </a:cubicBezTo>
                  <a:close/>
                  <a:moveTo>
                    <a:pt x="68" y="28"/>
                  </a:moveTo>
                  <a:cubicBezTo>
                    <a:pt x="16" y="28"/>
                    <a:pt x="16" y="28"/>
                    <a:pt x="16" y="28"/>
                  </a:cubicBezTo>
                  <a:cubicBezTo>
                    <a:pt x="15" y="28"/>
                    <a:pt x="14" y="27"/>
                    <a:pt x="14" y="26"/>
                  </a:cubicBezTo>
                  <a:cubicBezTo>
                    <a:pt x="14" y="25"/>
                    <a:pt x="15" y="24"/>
                    <a:pt x="16" y="24"/>
                  </a:cubicBezTo>
                  <a:cubicBezTo>
                    <a:pt x="68" y="24"/>
                    <a:pt x="68" y="24"/>
                    <a:pt x="68" y="24"/>
                  </a:cubicBezTo>
                  <a:cubicBezTo>
                    <a:pt x="69" y="24"/>
                    <a:pt x="70" y="25"/>
                    <a:pt x="70" y="26"/>
                  </a:cubicBezTo>
                  <a:cubicBezTo>
                    <a:pt x="70" y="27"/>
                    <a:pt x="69" y="28"/>
                    <a:pt x="68" y="28"/>
                  </a:cubicBezTo>
                  <a:close/>
                  <a:moveTo>
                    <a:pt x="68" y="20"/>
                  </a:moveTo>
                  <a:cubicBezTo>
                    <a:pt x="16" y="20"/>
                    <a:pt x="16" y="20"/>
                    <a:pt x="16" y="20"/>
                  </a:cubicBezTo>
                  <a:cubicBezTo>
                    <a:pt x="15" y="20"/>
                    <a:pt x="14" y="19"/>
                    <a:pt x="14" y="18"/>
                  </a:cubicBezTo>
                  <a:cubicBezTo>
                    <a:pt x="14" y="17"/>
                    <a:pt x="15" y="16"/>
                    <a:pt x="16" y="16"/>
                  </a:cubicBezTo>
                  <a:cubicBezTo>
                    <a:pt x="68" y="16"/>
                    <a:pt x="68" y="16"/>
                    <a:pt x="68" y="16"/>
                  </a:cubicBezTo>
                  <a:cubicBezTo>
                    <a:pt x="69" y="16"/>
                    <a:pt x="70" y="17"/>
                    <a:pt x="70" y="18"/>
                  </a:cubicBezTo>
                  <a:cubicBezTo>
                    <a:pt x="70" y="19"/>
                    <a:pt x="69" y="20"/>
                    <a:pt x="68" y="2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</p:grpSp>
      <p:sp>
        <p:nvSpPr>
          <p:cNvPr id="2" name="Rectangle 1">
            <a:extLst>
              <a:ext uri="{FF2B5EF4-FFF2-40B4-BE49-F238E27FC236}">
                <a16:creationId xmlns:a16="http://schemas.microsoft.com/office/drawing/2014/main" id="{ABD02166-D28C-CEC8-32C4-B814BFB67A45}"/>
              </a:ext>
            </a:extLst>
          </p:cNvPr>
          <p:cNvSpPr/>
          <p:nvPr userDrawn="1"/>
        </p:nvSpPr>
        <p:spPr>
          <a:xfrm>
            <a:off x="3198" y="1"/>
            <a:ext cx="226863" cy="514600"/>
          </a:xfrm>
          <a:prstGeom prst="rect">
            <a:avLst/>
          </a:prstGeom>
          <a:solidFill>
            <a:srgbClr val="1027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218661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10FC7D03-1B92-57D3-B195-3BB7666B3A15}"/>
              </a:ext>
            </a:extLst>
          </p:cNvPr>
          <p:cNvSpPr/>
          <p:nvPr userDrawn="1"/>
        </p:nvSpPr>
        <p:spPr>
          <a:xfrm>
            <a:off x="476249" y="1371601"/>
            <a:ext cx="3529693" cy="468629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373690E1-B06D-6D8F-D508-FEF3531BEA52}"/>
              </a:ext>
            </a:extLst>
          </p:cNvPr>
          <p:cNvSpPr/>
          <p:nvPr userDrawn="1"/>
        </p:nvSpPr>
        <p:spPr>
          <a:xfrm>
            <a:off x="8205110" y="1371601"/>
            <a:ext cx="3529693" cy="468629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BE37A7EA-83B6-EE6C-9ED2-2A0063B1E58D}"/>
              </a:ext>
            </a:extLst>
          </p:cNvPr>
          <p:cNvSpPr/>
          <p:nvPr userDrawn="1"/>
        </p:nvSpPr>
        <p:spPr>
          <a:xfrm>
            <a:off x="4331154" y="1371601"/>
            <a:ext cx="3529693" cy="468629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Slide Number Placeholder 5">
            <a:extLst>
              <a:ext uri="{FF2B5EF4-FFF2-40B4-BE49-F238E27FC236}">
                <a16:creationId xmlns:a16="http://schemas.microsoft.com/office/drawing/2014/main" id="{E341691C-B01B-9741-607E-A13AA3442D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46287" y="6275388"/>
            <a:ext cx="388513" cy="365125"/>
          </a:xfrm>
          <a:solidFill>
            <a:srgbClr val="102747"/>
          </a:solidFill>
        </p:spPr>
        <p:txBody>
          <a:bodyPr/>
          <a:lstStyle/>
          <a:p>
            <a:pPr algn="ctr"/>
            <a:fld id="{20ACEE5B-6B89-47D3-A969-11CC9D54FA43}" type="slidenum">
              <a:rPr lang="en-US" smtClean="0">
                <a:solidFill>
                  <a:schemeClr val="bg1"/>
                </a:solidFill>
              </a:rPr>
              <a:pPr algn="ctr"/>
              <a:t>‹#›</a:t>
            </a:fld>
            <a:endParaRPr lang="en-US">
              <a:solidFill>
                <a:schemeClr val="bg1"/>
              </a:solidFill>
            </a:endParaRP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37F545FA-2893-57BA-B462-52802D4C301A}"/>
              </a:ext>
            </a:extLst>
          </p:cNvPr>
          <p:cNvCxnSpPr/>
          <p:nvPr userDrawn="1"/>
        </p:nvCxnSpPr>
        <p:spPr>
          <a:xfrm>
            <a:off x="4723238" y="6457950"/>
            <a:ext cx="6490862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ctangle 1">
            <a:extLst>
              <a:ext uri="{FF2B5EF4-FFF2-40B4-BE49-F238E27FC236}">
                <a16:creationId xmlns:a16="http://schemas.microsoft.com/office/drawing/2014/main" id="{BBDCBAB6-6AA8-3C94-3A1A-6A5E4083BDC1}"/>
              </a:ext>
            </a:extLst>
          </p:cNvPr>
          <p:cNvSpPr/>
          <p:nvPr userDrawn="1"/>
        </p:nvSpPr>
        <p:spPr>
          <a:xfrm>
            <a:off x="3198" y="1"/>
            <a:ext cx="226863" cy="514600"/>
          </a:xfrm>
          <a:prstGeom prst="rect">
            <a:avLst/>
          </a:prstGeom>
          <a:solidFill>
            <a:srgbClr val="1027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pic>
        <p:nvPicPr>
          <p:cNvPr id="3" name="Picture 2" descr="Logo&#10;&#10;Description automatically generated">
            <a:extLst>
              <a:ext uri="{FF2B5EF4-FFF2-40B4-BE49-F238E27FC236}">
                <a16:creationId xmlns:a16="http://schemas.microsoft.com/office/drawing/2014/main" id="{6F80559B-5E43-C785-8ED2-768AB5E2F83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14035" y="74738"/>
            <a:ext cx="641530" cy="3651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613760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Slide Number Placeholder 5">
            <a:extLst>
              <a:ext uri="{FF2B5EF4-FFF2-40B4-BE49-F238E27FC236}">
                <a16:creationId xmlns:a16="http://schemas.microsoft.com/office/drawing/2014/main" id="{4D9F9CE4-E284-E0C0-2C65-67A48638ED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46287" y="6275388"/>
            <a:ext cx="388513" cy="365125"/>
          </a:xfrm>
          <a:solidFill>
            <a:srgbClr val="102747"/>
          </a:solidFill>
        </p:spPr>
        <p:txBody>
          <a:bodyPr/>
          <a:lstStyle/>
          <a:p>
            <a:pPr algn="ctr"/>
            <a:fld id="{20ACEE5B-6B89-47D3-A969-11CC9D54FA43}" type="slidenum">
              <a:rPr lang="en-US" smtClean="0">
                <a:solidFill>
                  <a:schemeClr val="bg1"/>
                </a:solidFill>
              </a:rPr>
              <a:pPr algn="ctr"/>
              <a:t>‹#›</a:t>
            </a:fld>
            <a:endParaRPr lang="en-US">
              <a:solidFill>
                <a:schemeClr val="bg1"/>
              </a:solidFill>
            </a:endParaRPr>
          </a:p>
        </p:txBody>
      </p:sp>
      <p:sp>
        <p:nvSpPr>
          <p:cNvPr id="35" name="Footer Placeholder 6">
            <a:extLst>
              <a:ext uri="{FF2B5EF4-FFF2-40B4-BE49-F238E27FC236}">
                <a16:creationId xmlns:a16="http://schemas.microsoft.com/office/drawing/2014/main" id="{343B97D9-5716-8397-FC36-69392F39AA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76250" y="6275388"/>
            <a:ext cx="4114800" cy="365125"/>
          </a:xfrm>
        </p:spPr>
        <p:txBody>
          <a:bodyPr lIns="0"/>
          <a:lstStyle/>
          <a:p>
            <a:pPr algn="l"/>
            <a:endParaRPr lang="en-US"/>
          </a:p>
        </p:txBody>
      </p: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F34C1B32-8617-C139-C039-6D6BC357E57D}"/>
              </a:ext>
            </a:extLst>
          </p:cNvPr>
          <p:cNvCxnSpPr/>
          <p:nvPr userDrawn="1"/>
        </p:nvCxnSpPr>
        <p:spPr>
          <a:xfrm>
            <a:off x="4723238" y="6457950"/>
            <a:ext cx="6490862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Rectangle 36">
            <a:extLst>
              <a:ext uri="{FF2B5EF4-FFF2-40B4-BE49-F238E27FC236}">
                <a16:creationId xmlns:a16="http://schemas.microsoft.com/office/drawing/2014/main" id="{06E6165B-07FE-6C70-F608-7FBCACE8B0D1}"/>
              </a:ext>
            </a:extLst>
          </p:cNvPr>
          <p:cNvSpPr/>
          <p:nvPr userDrawn="1"/>
        </p:nvSpPr>
        <p:spPr>
          <a:xfrm>
            <a:off x="476250" y="0"/>
            <a:ext cx="4941968" cy="6057900"/>
          </a:xfrm>
          <a:prstGeom prst="rect">
            <a:avLst/>
          </a:prstGeom>
          <a:solidFill>
            <a:srgbClr val="1027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Title 1">
            <a:extLst>
              <a:ext uri="{FF2B5EF4-FFF2-40B4-BE49-F238E27FC236}">
                <a16:creationId xmlns:a16="http://schemas.microsoft.com/office/drawing/2014/main" id="{35B46451-32CC-70D4-FFA3-D64279F256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1336" y="3230278"/>
            <a:ext cx="3751796" cy="671402"/>
          </a:xfrm>
        </p:spPr>
        <p:txBody>
          <a:bodyPr wrap="square" lIns="0" tIns="0" rIns="0" bIns="0" anchor="ctr">
            <a:spAutoFit/>
          </a:bodyPr>
          <a:lstStyle/>
          <a:p>
            <a:r>
              <a:rPr lang="en-US" sz="4800">
                <a:solidFill>
                  <a:schemeClr val="bg1"/>
                </a:solidFill>
              </a:rPr>
              <a:t>Contact Slide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7EF0EA58-E78F-304D-E6A5-68EEDC91B217}"/>
              </a:ext>
            </a:extLst>
          </p:cNvPr>
          <p:cNvSpPr txBox="1"/>
          <p:nvPr userDrawn="1"/>
        </p:nvSpPr>
        <p:spPr>
          <a:xfrm>
            <a:off x="1071336" y="4046230"/>
            <a:ext cx="3751796" cy="1461041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>
              <a:lnSpc>
                <a:spcPct val="120000"/>
              </a:lnSpc>
            </a:pPr>
            <a:r>
              <a:rPr lang="en-US" sz="1600">
                <a:solidFill>
                  <a:schemeClr val="bg1"/>
                </a:solidFill>
              </a:rPr>
              <a:t>Lorem ipsum dolor sit amet, consectetuer adipiscing elit. Maecenas porttitor congue massa. Fusce posuere, magna sed pulvinar ultricies, purus lectus malesuada libero, sit amet </a:t>
            </a:r>
            <a:r>
              <a:rPr lang="en-US" sz="1600" err="1">
                <a:solidFill>
                  <a:schemeClr val="bg1"/>
                </a:solidFill>
              </a:rPr>
              <a:t>commodo</a:t>
            </a:r>
            <a:r>
              <a:rPr lang="en-US" sz="1600">
                <a:solidFill>
                  <a:schemeClr val="bg1"/>
                </a:solidFill>
              </a:rPr>
              <a:t> magna.</a:t>
            </a:r>
          </a:p>
        </p:txBody>
      </p: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30955A26-587D-8038-445A-9277BCAEC1AE}"/>
              </a:ext>
            </a:extLst>
          </p:cNvPr>
          <p:cNvCxnSpPr>
            <a:cxnSpLocks/>
          </p:cNvCxnSpPr>
          <p:nvPr userDrawn="1"/>
        </p:nvCxnSpPr>
        <p:spPr>
          <a:xfrm>
            <a:off x="1071336" y="3973955"/>
            <a:ext cx="3751796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1" name="Group 40">
            <a:extLst>
              <a:ext uri="{FF2B5EF4-FFF2-40B4-BE49-F238E27FC236}">
                <a16:creationId xmlns:a16="http://schemas.microsoft.com/office/drawing/2014/main" id="{06A8F611-FAEA-46F3-8B19-6900846725EC}"/>
              </a:ext>
            </a:extLst>
          </p:cNvPr>
          <p:cNvGrpSpPr/>
          <p:nvPr userDrawn="1"/>
        </p:nvGrpSpPr>
        <p:grpSpPr>
          <a:xfrm>
            <a:off x="5813570" y="857377"/>
            <a:ext cx="934605" cy="934605"/>
            <a:chOff x="5813571" y="798286"/>
            <a:chExt cx="1078596" cy="1078596"/>
          </a:xfrm>
        </p:grpSpPr>
        <p:sp>
          <p:nvSpPr>
            <p:cNvPr id="42" name="Oval 41">
              <a:extLst>
                <a:ext uri="{FF2B5EF4-FFF2-40B4-BE49-F238E27FC236}">
                  <a16:creationId xmlns:a16="http://schemas.microsoft.com/office/drawing/2014/main" id="{4AED1705-BBF6-8B04-CEBE-82E09D4732CD}"/>
                </a:ext>
              </a:extLst>
            </p:cNvPr>
            <p:cNvSpPr/>
            <p:nvPr/>
          </p:nvSpPr>
          <p:spPr>
            <a:xfrm>
              <a:off x="5813571" y="798286"/>
              <a:ext cx="1078596" cy="1078596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43" name="Oval 42">
              <a:extLst>
                <a:ext uri="{FF2B5EF4-FFF2-40B4-BE49-F238E27FC236}">
                  <a16:creationId xmlns:a16="http://schemas.microsoft.com/office/drawing/2014/main" id="{32A9BABF-AD91-24D8-B624-7851F7F5358F}"/>
                </a:ext>
              </a:extLst>
            </p:cNvPr>
            <p:cNvSpPr/>
            <p:nvPr/>
          </p:nvSpPr>
          <p:spPr>
            <a:xfrm>
              <a:off x="5927567" y="912282"/>
              <a:ext cx="850604" cy="850604"/>
            </a:xfrm>
            <a:prstGeom prst="ellipse">
              <a:avLst/>
            </a:prstGeom>
            <a:solidFill>
              <a:srgbClr val="1027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grpSp>
          <p:nvGrpSpPr>
            <p:cNvPr id="44" name="Group 43">
              <a:extLst>
                <a:ext uri="{FF2B5EF4-FFF2-40B4-BE49-F238E27FC236}">
                  <a16:creationId xmlns:a16="http://schemas.microsoft.com/office/drawing/2014/main" id="{5CBF4B3D-503C-DA13-A0E3-605EF34451A1}"/>
                </a:ext>
              </a:extLst>
            </p:cNvPr>
            <p:cNvGrpSpPr/>
            <p:nvPr/>
          </p:nvGrpSpPr>
          <p:grpSpPr>
            <a:xfrm>
              <a:off x="6187769" y="1224872"/>
              <a:ext cx="330200" cy="225425"/>
              <a:chOff x="4127500" y="3670301"/>
              <a:chExt cx="330200" cy="225425"/>
            </a:xfrm>
            <a:solidFill>
              <a:schemeClr val="bg1"/>
            </a:solidFill>
          </p:grpSpPr>
          <p:sp>
            <p:nvSpPr>
              <p:cNvPr id="45" name="Freeform 26">
                <a:extLst>
                  <a:ext uri="{FF2B5EF4-FFF2-40B4-BE49-F238E27FC236}">
                    <a16:creationId xmlns:a16="http://schemas.microsoft.com/office/drawing/2014/main" id="{23570FFF-1DF0-7C38-443B-31300DA75B5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27500" y="3684588"/>
                <a:ext cx="330200" cy="211138"/>
              </a:xfrm>
              <a:custGeom>
                <a:avLst/>
                <a:gdLst>
                  <a:gd name="T0" fmla="*/ 87 w 88"/>
                  <a:gd name="T1" fmla="*/ 0 h 56"/>
                  <a:gd name="T2" fmla="*/ 45 w 88"/>
                  <a:gd name="T3" fmla="*/ 34 h 56"/>
                  <a:gd name="T4" fmla="*/ 44 w 88"/>
                  <a:gd name="T5" fmla="*/ 34 h 56"/>
                  <a:gd name="T6" fmla="*/ 43 w 88"/>
                  <a:gd name="T7" fmla="*/ 34 h 56"/>
                  <a:gd name="T8" fmla="*/ 1 w 88"/>
                  <a:gd name="T9" fmla="*/ 0 h 56"/>
                  <a:gd name="T10" fmla="*/ 0 w 88"/>
                  <a:gd name="T11" fmla="*/ 4 h 56"/>
                  <a:gd name="T12" fmla="*/ 0 w 88"/>
                  <a:gd name="T13" fmla="*/ 48 h 56"/>
                  <a:gd name="T14" fmla="*/ 8 w 88"/>
                  <a:gd name="T15" fmla="*/ 56 h 56"/>
                  <a:gd name="T16" fmla="*/ 80 w 88"/>
                  <a:gd name="T17" fmla="*/ 56 h 56"/>
                  <a:gd name="T18" fmla="*/ 88 w 88"/>
                  <a:gd name="T19" fmla="*/ 48 h 56"/>
                  <a:gd name="T20" fmla="*/ 88 w 88"/>
                  <a:gd name="T21" fmla="*/ 4 h 56"/>
                  <a:gd name="T22" fmla="*/ 87 w 88"/>
                  <a:gd name="T23" fmla="*/ 0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88" h="56">
                    <a:moveTo>
                      <a:pt x="87" y="0"/>
                    </a:moveTo>
                    <a:cubicBezTo>
                      <a:pt x="45" y="34"/>
                      <a:pt x="45" y="34"/>
                      <a:pt x="45" y="34"/>
                    </a:cubicBezTo>
                    <a:cubicBezTo>
                      <a:pt x="45" y="34"/>
                      <a:pt x="44" y="34"/>
                      <a:pt x="44" y="34"/>
                    </a:cubicBezTo>
                    <a:cubicBezTo>
                      <a:pt x="44" y="34"/>
                      <a:pt x="43" y="34"/>
                      <a:pt x="43" y="34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0" y="1"/>
                      <a:pt x="0" y="2"/>
                      <a:pt x="0" y="4"/>
                    </a:cubicBezTo>
                    <a:cubicBezTo>
                      <a:pt x="0" y="48"/>
                      <a:pt x="0" y="48"/>
                      <a:pt x="0" y="48"/>
                    </a:cubicBezTo>
                    <a:cubicBezTo>
                      <a:pt x="0" y="52"/>
                      <a:pt x="4" y="56"/>
                      <a:pt x="8" y="56"/>
                    </a:cubicBezTo>
                    <a:cubicBezTo>
                      <a:pt x="80" y="56"/>
                      <a:pt x="80" y="56"/>
                      <a:pt x="80" y="56"/>
                    </a:cubicBezTo>
                    <a:cubicBezTo>
                      <a:pt x="84" y="56"/>
                      <a:pt x="88" y="52"/>
                      <a:pt x="88" y="48"/>
                    </a:cubicBezTo>
                    <a:cubicBezTo>
                      <a:pt x="88" y="4"/>
                      <a:pt x="88" y="4"/>
                      <a:pt x="88" y="4"/>
                    </a:cubicBezTo>
                    <a:cubicBezTo>
                      <a:pt x="88" y="2"/>
                      <a:pt x="88" y="1"/>
                      <a:pt x="87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2400"/>
              </a:p>
            </p:txBody>
          </p:sp>
          <p:sp>
            <p:nvSpPr>
              <p:cNvPr id="46" name="Freeform 27">
                <a:extLst>
                  <a:ext uri="{FF2B5EF4-FFF2-40B4-BE49-F238E27FC236}">
                    <a16:creationId xmlns:a16="http://schemas.microsoft.com/office/drawing/2014/main" id="{34C13691-24C6-0647-559F-BE924C6E5C3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43375" y="3670301"/>
                <a:ext cx="300038" cy="123825"/>
              </a:xfrm>
              <a:custGeom>
                <a:avLst/>
                <a:gdLst>
                  <a:gd name="T0" fmla="*/ 80 w 80"/>
                  <a:gd name="T1" fmla="*/ 1 h 33"/>
                  <a:gd name="T2" fmla="*/ 76 w 80"/>
                  <a:gd name="T3" fmla="*/ 0 h 33"/>
                  <a:gd name="T4" fmla="*/ 4 w 80"/>
                  <a:gd name="T5" fmla="*/ 0 h 33"/>
                  <a:gd name="T6" fmla="*/ 0 w 80"/>
                  <a:gd name="T7" fmla="*/ 1 h 33"/>
                  <a:gd name="T8" fmla="*/ 40 w 80"/>
                  <a:gd name="T9" fmla="*/ 33 h 33"/>
                  <a:gd name="T10" fmla="*/ 80 w 80"/>
                  <a:gd name="T11" fmla="*/ 1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80" h="33">
                    <a:moveTo>
                      <a:pt x="80" y="1"/>
                    </a:moveTo>
                    <a:cubicBezTo>
                      <a:pt x="79" y="0"/>
                      <a:pt x="77" y="0"/>
                      <a:pt x="76" y="0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3" y="0"/>
                      <a:pt x="1" y="0"/>
                      <a:pt x="0" y="1"/>
                    </a:cubicBezTo>
                    <a:cubicBezTo>
                      <a:pt x="40" y="33"/>
                      <a:pt x="40" y="33"/>
                      <a:pt x="40" y="33"/>
                    </a:cubicBezTo>
                    <a:lnTo>
                      <a:pt x="80" y="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2400"/>
              </a:p>
            </p:txBody>
          </p:sp>
        </p:grpSp>
      </p:grpSp>
      <p:grpSp>
        <p:nvGrpSpPr>
          <p:cNvPr id="58" name="Group 57">
            <a:extLst>
              <a:ext uri="{FF2B5EF4-FFF2-40B4-BE49-F238E27FC236}">
                <a16:creationId xmlns:a16="http://schemas.microsoft.com/office/drawing/2014/main" id="{D49FE3DA-4298-6BEF-F8CC-28746F8DA3AD}"/>
              </a:ext>
            </a:extLst>
          </p:cNvPr>
          <p:cNvGrpSpPr/>
          <p:nvPr userDrawn="1"/>
        </p:nvGrpSpPr>
        <p:grpSpPr>
          <a:xfrm>
            <a:off x="5813570" y="2143398"/>
            <a:ext cx="934605" cy="934605"/>
            <a:chOff x="5813571" y="2462892"/>
            <a:chExt cx="1078596" cy="1078596"/>
          </a:xfrm>
        </p:grpSpPr>
        <p:sp>
          <p:nvSpPr>
            <p:cNvPr id="59" name="Oval 58">
              <a:extLst>
                <a:ext uri="{FF2B5EF4-FFF2-40B4-BE49-F238E27FC236}">
                  <a16:creationId xmlns:a16="http://schemas.microsoft.com/office/drawing/2014/main" id="{D15C8BA4-23D9-BB89-552A-715B32CD93C1}"/>
                </a:ext>
              </a:extLst>
            </p:cNvPr>
            <p:cNvSpPr/>
            <p:nvPr/>
          </p:nvSpPr>
          <p:spPr>
            <a:xfrm>
              <a:off x="5813571" y="2462892"/>
              <a:ext cx="1078596" cy="1078596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60" name="Oval 59">
              <a:extLst>
                <a:ext uri="{FF2B5EF4-FFF2-40B4-BE49-F238E27FC236}">
                  <a16:creationId xmlns:a16="http://schemas.microsoft.com/office/drawing/2014/main" id="{C1E94153-D6E9-A364-A8A5-8D29277A6F9F}"/>
                </a:ext>
              </a:extLst>
            </p:cNvPr>
            <p:cNvSpPr/>
            <p:nvPr/>
          </p:nvSpPr>
          <p:spPr>
            <a:xfrm>
              <a:off x="5927567" y="2576888"/>
              <a:ext cx="850604" cy="850604"/>
            </a:xfrm>
            <a:prstGeom prst="ellipse">
              <a:avLst/>
            </a:prstGeom>
            <a:solidFill>
              <a:srgbClr val="1027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grpSp>
          <p:nvGrpSpPr>
            <p:cNvPr id="61" name="Group 60">
              <a:extLst>
                <a:ext uri="{FF2B5EF4-FFF2-40B4-BE49-F238E27FC236}">
                  <a16:creationId xmlns:a16="http://schemas.microsoft.com/office/drawing/2014/main" id="{D053EE68-6FBD-2255-227D-31804BA63E24}"/>
                </a:ext>
              </a:extLst>
            </p:cNvPr>
            <p:cNvGrpSpPr/>
            <p:nvPr/>
          </p:nvGrpSpPr>
          <p:grpSpPr>
            <a:xfrm>
              <a:off x="6170307" y="2821215"/>
              <a:ext cx="365125" cy="361950"/>
              <a:chOff x="4108450" y="2886076"/>
              <a:chExt cx="365125" cy="361950"/>
            </a:xfrm>
            <a:solidFill>
              <a:schemeClr val="bg1"/>
            </a:solidFill>
          </p:grpSpPr>
          <p:sp>
            <p:nvSpPr>
              <p:cNvPr id="62" name="Freeform 7">
                <a:extLst>
                  <a:ext uri="{FF2B5EF4-FFF2-40B4-BE49-F238E27FC236}">
                    <a16:creationId xmlns:a16="http://schemas.microsoft.com/office/drawing/2014/main" id="{2FD61A29-AAE1-1518-34EA-F871F8BF682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08450" y="2946401"/>
                <a:ext cx="307975" cy="301625"/>
              </a:xfrm>
              <a:custGeom>
                <a:avLst/>
                <a:gdLst>
                  <a:gd name="T0" fmla="*/ 70 w 82"/>
                  <a:gd name="T1" fmla="*/ 49 h 80"/>
                  <a:gd name="T2" fmla="*/ 63 w 82"/>
                  <a:gd name="T3" fmla="*/ 46 h 80"/>
                  <a:gd name="T4" fmla="*/ 56 w 82"/>
                  <a:gd name="T5" fmla="*/ 49 h 80"/>
                  <a:gd name="T6" fmla="*/ 54 w 82"/>
                  <a:gd name="T7" fmla="*/ 50 h 80"/>
                  <a:gd name="T8" fmla="*/ 31 w 82"/>
                  <a:gd name="T9" fmla="*/ 27 h 80"/>
                  <a:gd name="T10" fmla="*/ 32 w 82"/>
                  <a:gd name="T11" fmla="*/ 25 h 80"/>
                  <a:gd name="T12" fmla="*/ 32 w 82"/>
                  <a:gd name="T13" fmla="*/ 11 h 80"/>
                  <a:gd name="T14" fmla="*/ 24 w 82"/>
                  <a:gd name="T15" fmla="*/ 3 h 80"/>
                  <a:gd name="T16" fmla="*/ 17 w 82"/>
                  <a:gd name="T17" fmla="*/ 0 h 80"/>
                  <a:gd name="T18" fmla="*/ 10 w 82"/>
                  <a:gd name="T19" fmla="*/ 3 h 80"/>
                  <a:gd name="T20" fmla="*/ 5 w 82"/>
                  <a:gd name="T21" fmla="*/ 7 h 80"/>
                  <a:gd name="T22" fmla="*/ 3 w 82"/>
                  <a:gd name="T23" fmla="*/ 25 h 80"/>
                  <a:gd name="T24" fmla="*/ 56 w 82"/>
                  <a:gd name="T25" fmla="*/ 78 h 80"/>
                  <a:gd name="T26" fmla="*/ 64 w 82"/>
                  <a:gd name="T27" fmla="*/ 80 h 80"/>
                  <a:gd name="T28" fmla="*/ 74 w 82"/>
                  <a:gd name="T29" fmla="*/ 76 h 80"/>
                  <a:gd name="T30" fmla="*/ 78 w 82"/>
                  <a:gd name="T31" fmla="*/ 71 h 80"/>
                  <a:gd name="T32" fmla="*/ 78 w 82"/>
                  <a:gd name="T33" fmla="*/ 57 h 80"/>
                  <a:gd name="T34" fmla="*/ 70 w 82"/>
                  <a:gd name="T35" fmla="*/ 49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82" h="80">
                    <a:moveTo>
                      <a:pt x="70" y="49"/>
                    </a:moveTo>
                    <a:cubicBezTo>
                      <a:pt x="68" y="47"/>
                      <a:pt x="65" y="46"/>
                      <a:pt x="63" y="46"/>
                    </a:cubicBezTo>
                    <a:cubicBezTo>
                      <a:pt x="60" y="46"/>
                      <a:pt x="57" y="47"/>
                      <a:pt x="56" y="49"/>
                    </a:cubicBezTo>
                    <a:cubicBezTo>
                      <a:pt x="54" y="50"/>
                      <a:pt x="54" y="50"/>
                      <a:pt x="54" y="50"/>
                    </a:cubicBezTo>
                    <a:cubicBezTo>
                      <a:pt x="46" y="43"/>
                      <a:pt x="38" y="35"/>
                      <a:pt x="31" y="27"/>
                    </a:cubicBezTo>
                    <a:cubicBezTo>
                      <a:pt x="32" y="25"/>
                      <a:pt x="32" y="25"/>
                      <a:pt x="32" y="25"/>
                    </a:cubicBezTo>
                    <a:cubicBezTo>
                      <a:pt x="36" y="22"/>
                      <a:pt x="36" y="15"/>
                      <a:pt x="32" y="11"/>
                    </a:cubicBezTo>
                    <a:cubicBezTo>
                      <a:pt x="24" y="3"/>
                      <a:pt x="24" y="3"/>
                      <a:pt x="24" y="3"/>
                    </a:cubicBezTo>
                    <a:cubicBezTo>
                      <a:pt x="22" y="1"/>
                      <a:pt x="19" y="0"/>
                      <a:pt x="17" y="0"/>
                    </a:cubicBezTo>
                    <a:cubicBezTo>
                      <a:pt x="14" y="0"/>
                      <a:pt x="12" y="1"/>
                      <a:pt x="10" y="3"/>
                    </a:cubicBezTo>
                    <a:cubicBezTo>
                      <a:pt x="5" y="7"/>
                      <a:pt x="5" y="7"/>
                      <a:pt x="5" y="7"/>
                    </a:cubicBezTo>
                    <a:cubicBezTo>
                      <a:pt x="0" y="12"/>
                      <a:pt x="0" y="20"/>
                      <a:pt x="3" y="25"/>
                    </a:cubicBezTo>
                    <a:cubicBezTo>
                      <a:pt x="17" y="46"/>
                      <a:pt x="35" y="64"/>
                      <a:pt x="56" y="78"/>
                    </a:cubicBezTo>
                    <a:cubicBezTo>
                      <a:pt x="58" y="79"/>
                      <a:pt x="61" y="80"/>
                      <a:pt x="64" y="80"/>
                    </a:cubicBezTo>
                    <a:cubicBezTo>
                      <a:pt x="67" y="80"/>
                      <a:pt x="71" y="79"/>
                      <a:pt x="74" y="76"/>
                    </a:cubicBezTo>
                    <a:cubicBezTo>
                      <a:pt x="78" y="71"/>
                      <a:pt x="78" y="71"/>
                      <a:pt x="78" y="71"/>
                    </a:cubicBezTo>
                    <a:cubicBezTo>
                      <a:pt x="82" y="67"/>
                      <a:pt x="82" y="61"/>
                      <a:pt x="78" y="57"/>
                    </a:cubicBezTo>
                    <a:lnTo>
                      <a:pt x="70" y="4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2400"/>
              </a:p>
            </p:txBody>
          </p:sp>
          <p:sp>
            <p:nvSpPr>
              <p:cNvPr id="63" name="Freeform 8">
                <a:extLst>
                  <a:ext uri="{FF2B5EF4-FFF2-40B4-BE49-F238E27FC236}">
                    <a16:creationId xmlns:a16="http://schemas.microsoft.com/office/drawing/2014/main" id="{8A83E169-1656-4C3A-5470-5633779EFB9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286250" y="2886076"/>
                <a:ext cx="187325" cy="188913"/>
              </a:xfrm>
              <a:custGeom>
                <a:avLst/>
                <a:gdLst>
                  <a:gd name="T0" fmla="*/ 2 w 50"/>
                  <a:gd name="T1" fmla="*/ 0 h 50"/>
                  <a:gd name="T2" fmla="*/ 0 w 50"/>
                  <a:gd name="T3" fmla="*/ 2 h 50"/>
                  <a:gd name="T4" fmla="*/ 2 w 50"/>
                  <a:gd name="T5" fmla="*/ 4 h 50"/>
                  <a:gd name="T6" fmla="*/ 46 w 50"/>
                  <a:gd name="T7" fmla="*/ 48 h 50"/>
                  <a:gd name="T8" fmla="*/ 48 w 50"/>
                  <a:gd name="T9" fmla="*/ 50 h 50"/>
                  <a:gd name="T10" fmla="*/ 50 w 50"/>
                  <a:gd name="T11" fmla="*/ 48 h 50"/>
                  <a:gd name="T12" fmla="*/ 2 w 50"/>
                  <a:gd name="T13" fmla="*/ 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0" h="50">
                    <a:moveTo>
                      <a:pt x="2" y="0"/>
                    </a:moveTo>
                    <a:cubicBezTo>
                      <a:pt x="1" y="0"/>
                      <a:pt x="0" y="1"/>
                      <a:pt x="0" y="2"/>
                    </a:cubicBezTo>
                    <a:cubicBezTo>
                      <a:pt x="0" y="3"/>
                      <a:pt x="1" y="4"/>
                      <a:pt x="2" y="4"/>
                    </a:cubicBezTo>
                    <a:cubicBezTo>
                      <a:pt x="26" y="4"/>
                      <a:pt x="46" y="24"/>
                      <a:pt x="46" y="48"/>
                    </a:cubicBezTo>
                    <a:cubicBezTo>
                      <a:pt x="46" y="49"/>
                      <a:pt x="47" y="50"/>
                      <a:pt x="48" y="50"/>
                    </a:cubicBezTo>
                    <a:cubicBezTo>
                      <a:pt x="49" y="50"/>
                      <a:pt x="50" y="49"/>
                      <a:pt x="50" y="48"/>
                    </a:cubicBezTo>
                    <a:cubicBezTo>
                      <a:pt x="50" y="22"/>
                      <a:pt x="28" y="0"/>
                      <a:pt x="2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2400"/>
              </a:p>
            </p:txBody>
          </p:sp>
          <p:sp>
            <p:nvSpPr>
              <p:cNvPr id="64" name="Freeform 9">
                <a:extLst>
                  <a:ext uri="{FF2B5EF4-FFF2-40B4-BE49-F238E27FC236}">
                    <a16:creationId xmlns:a16="http://schemas.microsoft.com/office/drawing/2014/main" id="{8EA2E4FC-7B30-4983-42A9-28CAB0B0C44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286250" y="2946401"/>
                <a:ext cx="127000" cy="128588"/>
              </a:xfrm>
              <a:custGeom>
                <a:avLst/>
                <a:gdLst>
                  <a:gd name="T0" fmla="*/ 2 w 34"/>
                  <a:gd name="T1" fmla="*/ 4 h 34"/>
                  <a:gd name="T2" fmla="*/ 30 w 34"/>
                  <a:gd name="T3" fmla="*/ 32 h 34"/>
                  <a:gd name="T4" fmla="*/ 32 w 34"/>
                  <a:gd name="T5" fmla="*/ 34 h 34"/>
                  <a:gd name="T6" fmla="*/ 34 w 34"/>
                  <a:gd name="T7" fmla="*/ 32 h 34"/>
                  <a:gd name="T8" fmla="*/ 2 w 34"/>
                  <a:gd name="T9" fmla="*/ 0 h 34"/>
                  <a:gd name="T10" fmla="*/ 0 w 34"/>
                  <a:gd name="T11" fmla="*/ 2 h 34"/>
                  <a:gd name="T12" fmla="*/ 2 w 34"/>
                  <a:gd name="T13" fmla="*/ 4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4" h="34">
                    <a:moveTo>
                      <a:pt x="2" y="4"/>
                    </a:moveTo>
                    <a:cubicBezTo>
                      <a:pt x="17" y="4"/>
                      <a:pt x="30" y="17"/>
                      <a:pt x="30" y="32"/>
                    </a:cubicBezTo>
                    <a:cubicBezTo>
                      <a:pt x="30" y="33"/>
                      <a:pt x="31" y="34"/>
                      <a:pt x="32" y="34"/>
                    </a:cubicBezTo>
                    <a:cubicBezTo>
                      <a:pt x="33" y="34"/>
                      <a:pt x="34" y="33"/>
                      <a:pt x="34" y="32"/>
                    </a:cubicBezTo>
                    <a:cubicBezTo>
                      <a:pt x="34" y="14"/>
                      <a:pt x="20" y="0"/>
                      <a:pt x="2" y="0"/>
                    </a:cubicBezTo>
                    <a:cubicBezTo>
                      <a:pt x="1" y="0"/>
                      <a:pt x="0" y="1"/>
                      <a:pt x="0" y="2"/>
                    </a:cubicBezTo>
                    <a:cubicBezTo>
                      <a:pt x="0" y="3"/>
                      <a:pt x="1" y="4"/>
                      <a:pt x="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2400"/>
              </a:p>
            </p:txBody>
          </p:sp>
          <p:sp>
            <p:nvSpPr>
              <p:cNvPr id="65" name="Freeform 10">
                <a:extLst>
                  <a:ext uri="{FF2B5EF4-FFF2-40B4-BE49-F238E27FC236}">
                    <a16:creationId xmlns:a16="http://schemas.microsoft.com/office/drawing/2014/main" id="{FBFD9BC8-12A7-A2C2-FA10-4F6DA0B4736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286250" y="3006726"/>
                <a:ext cx="66675" cy="68263"/>
              </a:xfrm>
              <a:custGeom>
                <a:avLst/>
                <a:gdLst>
                  <a:gd name="T0" fmla="*/ 2 w 18"/>
                  <a:gd name="T1" fmla="*/ 4 h 18"/>
                  <a:gd name="T2" fmla="*/ 14 w 18"/>
                  <a:gd name="T3" fmla="*/ 16 h 18"/>
                  <a:gd name="T4" fmla="*/ 16 w 18"/>
                  <a:gd name="T5" fmla="*/ 18 h 18"/>
                  <a:gd name="T6" fmla="*/ 18 w 18"/>
                  <a:gd name="T7" fmla="*/ 16 h 18"/>
                  <a:gd name="T8" fmla="*/ 2 w 18"/>
                  <a:gd name="T9" fmla="*/ 0 h 18"/>
                  <a:gd name="T10" fmla="*/ 0 w 18"/>
                  <a:gd name="T11" fmla="*/ 2 h 18"/>
                  <a:gd name="T12" fmla="*/ 2 w 18"/>
                  <a:gd name="T13" fmla="*/ 4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8" h="18">
                    <a:moveTo>
                      <a:pt x="2" y="4"/>
                    </a:moveTo>
                    <a:cubicBezTo>
                      <a:pt x="9" y="4"/>
                      <a:pt x="14" y="9"/>
                      <a:pt x="14" y="16"/>
                    </a:cubicBezTo>
                    <a:cubicBezTo>
                      <a:pt x="14" y="17"/>
                      <a:pt x="15" y="18"/>
                      <a:pt x="16" y="18"/>
                    </a:cubicBezTo>
                    <a:cubicBezTo>
                      <a:pt x="17" y="18"/>
                      <a:pt x="18" y="17"/>
                      <a:pt x="18" y="16"/>
                    </a:cubicBezTo>
                    <a:cubicBezTo>
                      <a:pt x="18" y="7"/>
                      <a:pt x="11" y="0"/>
                      <a:pt x="2" y="0"/>
                    </a:cubicBezTo>
                    <a:cubicBezTo>
                      <a:pt x="1" y="0"/>
                      <a:pt x="0" y="1"/>
                      <a:pt x="0" y="2"/>
                    </a:cubicBezTo>
                    <a:cubicBezTo>
                      <a:pt x="0" y="3"/>
                      <a:pt x="1" y="4"/>
                      <a:pt x="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2400"/>
              </a:p>
            </p:txBody>
          </p:sp>
        </p:grpSp>
      </p:grpSp>
      <p:grpSp>
        <p:nvGrpSpPr>
          <p:cNvPr id="66" name="Group 65">
            <a:extLst>
              <a:ext uri="{FF2B5EF4-FFF2-40B4-BE49-F238E27FC236}">
                <a16:creationId xmlns:a16="http://schemas.microsoft.com/office/drawing/2014/main" id="{A50E8A02-5F62-322D-ED92-A4E4535E0AF3}"/>
              </a:ext>
            </a:extLst>
          </p:cNvPr>
          <p:cNvGrpSpPr/>
          <p:nvPr userDrawn="1"/>
        </p:nvGrpSpPr>
        <p:grpSpPr>
          <a:xfrm>
            <a:off x="5813570" y="4715438"/>
            <a:ext cx="934605" cy="934605"/>
            <a:chOff x="5813571" y="4181019"/>
            <a:chExt cx="1078596" cy="1078596"/>
          </a:xfrm>
        </p:grpSpPr>
        <p:sp>
          <p:nvSpPr>
            <p:cNvPr id="67" name="Oval 66">
              <a:extLst>
                <a:ext uri="{FF2B5EF4-FFF2-40B4-BE49-F238E27FC236}">
                  <a16:creationId xmlns:a16="http://schemas.microsoft.com/office/drawing/2014/main" id="{70DDBF1B-0C11-2F33-8181-79258D4BFC18}"/>
                </a:ext>
              </a:extLst>
            </p:cNvPr>
            <p:cNvSpPr/>
            <p:nvPr/>
          </p:nvSpPr>
          <p:spPr>
            <a:xfrm>
              <a:off x="5813571" y="4181019"/>
              <a:ext cx="1078596" cy="1078596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68" name="Oval 67">
              <a:extLst>
                <a:ext uri="{FF2B5EF4-FFF2-40B4-BE49-F238E27FC236}">
                  <a16:creationId xmlns:a16="http://schemas.microsoft.com/office/drawing/2014/main" id="{2C53D8FC-5AD5-6B22-2555-7F9160C68AD3}"/>
                </a:ext>
              </a:extLst>
            </p:cNvPr>
            <p:cNvSpPr/>
            <p:nvPr/>
          </p:nvSpPr>
          <p:spPr>
            <a:xfrm>
              <a:off x="5927567" y="4295015"/>
              <a:ext cx="850604" cy="850604"/>
            </a:xfrm>
            <a:prstGeom prst="ellipse">
              <a:avLst/>
            </a:prstGeom>
            <a:solidFill>
              <a:srgbClr val="1027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69" name="Freeform 23">
              <a:extLst>
                <a:ext uri="{FF2B5EF4-FFF2-40B4-BE49-F238E27FC236}">
                  <a16:creationId xmlns:a16="http://schemas.microsoft.com/office/drawing/2014/main" id="{05889FF5-7700-A18A-D6AA-19FE99BADAF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172688" y="4539342"/>
              <a:ext cx="360363" cy="361950"/>
            </a:xfrm>
            <a:custGeom>
              <a:avLst/>
              <a:gdLst>
                <a:gd name="T0" fmla="*/ 92 w 96"/>
                <a:gd name="T1" fmla="*/ 26 h 96"/>
                <a:gd name="T2" fmla="*/ 68 w 96"/>
                <a:gd name="T3" fmla="*/ 26 h 96"/>
                <a:gd name="T4" fmla="*/ 64 w 96"/>
                <a:gd name="T5" fmla="*/ 38 h 96"/>
                <a:gd name="T6" fmla="*/ 40 w 96"/>
                <a:gd name="T7" fmla="*/ 30 h 96"/>
                <a:gd name="T8" fmla="*/ 36 w 96"/>
                <a:gd name="T9" fmla="*/ 14 h 96"/>
                <a:gd name="T10" fmla="*/ 20 w 96"/>
                <a:gd name="T11" fmla="*/ 2 h 96"/>
                <a:gd name="T12" fmla="*/ 16 w 96"/>
                <a:gd name="T13" fmla="*/ 12 h 96"/>
                <a:gd name="T14" fmla="*/ 4 w 96"/>
                <a:gd name="T15" fmla="*/ 28 h 96"/>
                <a:gd name="T16" fmla="*/ 0 w 96"/>
                <a:gd name="T17" fmla="*/ 94 h 96"/>
                <a:gd name="T18" fmla="*/ 12 w 96"/>
                <a:gd name="T19" fmla="*/ 86 h 96"/>
                <a:gd name="T20" fmla="*/ 24 w 96"/>
                <a:gd name="T21" fmla="*/ 86 h 96"/>
                <a:gd name="T22" fmla="*/ 76 w 96"/>
                <a:gd name="T23" fmla="*/ 86 h 96"/>
                <a:gd name="T24" fmla="*/ 88 w 96"/>
                <a:gd name="T25" fmla="*/ 86 h 96"/>
                <a:gd name="T26" fmla="*/ 96 w 96"/>
                <a:gd name="T27" fmla="*/ 94 h 96"/>
                <a:gd name="T28" fmla="*/ 14 w 96"/>
                <a:gd name="T29" fmla="*/ 20 h 96"/>
                <a:gd name="T30" fmla="*/ 26 w 96"/>
                <a:gd name="T31" fmla="*/ 24 h 96"/>
                <a:gd name="T32" fmla="*/ 14 w 96"/>
                <a:gd name="T33" fmla="*/ 20 h 96"/>
                <a:gd name="T34" fmla="*/ 8 w 96"/>
                <a:gd name="T35" fmla="*/ 78 h 96"/>
                <a:gd name="T36" fmla="*/ 32 w 96"/>
                <a:gd name="T37" fmla="*/ 78 h 96"/>
                <a:gd name="T38" fmla="*/ 10 w 96"/>
                <a:gd name="T39" fmla="*/ 72 h 96"/>
                <a:gd name="T40" fmla="*/ 30 w 96"/>
                <a:gd name="T41" fmla="*/ 68 h 96"/>
                <a:gd name="T42" fmla="*/ 30 w 96"/>
                <a:gd name="T43" fmla="*/ 64 h 96"/>
                <a:gd name="T44" fmla="*/ 10 w 96"/>
                <a:gd name="T45" fmla="*/ 60 h 96"/>
                <a:gd name="T46" fmla="*/ 30 w 96"/>
                <a:gd name="T47" fmla="*/ 64 h 96"/>
                <a:gd name="T48" fmla="*/ 8 w 96"/>
                <a:gd name="T49" fmla="*/ 54 h 96"/>
                <a:gd name="T50" fmla="*/ 32 w 96"/>
                <a:gd name="T51" fmla="*/ 54 h 96"/>
                <a:gd name="T52" fmla="*/ 10 w 96"/>
                <a:gd name="T53" fmla="*/ 48 h 96"/>
                <a:gd name="T54" fmla="*/ 30 w 96"/>
                <a:gd name="T55" fmla="*/ 44 h 96"/>
                <a:gd name="T56" fmla="*/ 30 w 96"/>
                <a:gd name="T57" fmla="*/ 40 h 96"/>
                <a:gd name="T58" fmla="*/ 10 w 96"/>
                <a:gd name="T59" fmla="*/ 36 h 96"/>
                <a:gd name="T60" fmla="*/ 30 w 96"/>
                <a:gd name="T61" fmla="*/ 40 h 96"/>
                <a:gd name="T62" fmla="*/ 44 w 96"/>
                <a:gd name="T63" fmla="*/ 78 h 96"/>
                <a:gd name="T64" fmla="*/ 60 w 96"/>
                <a:gd name="T65" fmla="*/ 78 h 96"/>
                <a:gd name="T66" fmla="*/ 46 w 96"/>
                <a:gd name="T67" fmla="*/ 72 h 96"/>
                <a:gd name="T68" fmla="*/ 58 w 96"/>
                <a:gd name="T69" fmla="*/ 68 h 96"/>
                <a:gd name="T70" fmla="*/ 58 w 96"/>
                <a:gd name="T71" fmla="*/ 64 h 96"/>
                <a:gd name="T72" fmla="*/ 46 w 96"/>
                <a:gd name="T73" fmla="*/ 60 h 96"/>
                <a:gd name="T74" fmla="*/ 58 w 96"/>
                <a:gd name="T75" fmla="*/ 64 h 96"/>
                <a:gd name="T76" fmla="*/ 72 w 96"/>
                <a:gd name="T77" fmla="*/ 78 h 96"/>
                <a:gd name="T78" fmla="*/ 88 w 96"/>
                <a:gd name="T79" fmla="*/ 78 h 96"/>
                <a:gd name="T80" fmla="*/ 74 w 96"/>
                <a:gd name="T81" fmla="*/ 72 h 96"/>
                <a:gd name="T82" fmla="*/ 86 w 96"/>
                <a:gd name="T83" fmla="*/ 68 h 96"/>
                <a:gd name="T84" fmla="*/ 86 w 96"/>
                <a:gd name="T85" fmla="*/ 64 h 96"/>
                <a:gd name="T86" fmla="*/ 74 w 96"/>
                <a:gd name="T87" fmla="*/ 60 h 96"/>
                <a:gd name="T88" fmla="*/ 86 w 96"/>
                <a:gd name="T89" fmla="*/ 64 h 96"/>
                <a:gd name="T90" fmla="*/ 72 w 96"/>
                <a:gd name="T91" fmla="*/ 54 h 96"/>
                <a:gd name="T92" fmla="*/ 88 w 96"/>
                <a:gd name="T93" fmla="*/ 54 h 96"/>
                <a:gd name="T94" fmla="*/ 74 w 96"/>
                <a:gd name="T95" fmla="*/ 48 h 96"/>
                <a:gd name="T96" fmla="*/ 86 w 96"/>
                <a:gd name="T97" fmla="*/ 44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96" h="96">
                  <a:moveTo>
                    <a:pt x="94" y="36"/>
                  </a:moveTo>
                  <a:cubicBezTo>
                    <a:pt x="92" y="36"/>
                    <a:pt x="92" y="36"/>
                    <a:pt x="92" y="36"/>
                  </a:cubicBezTo>
                  <a:cubicBezTo>
                    <a:pt x="92" y="26"/>
                    <a:pt x="92" y="26"/>
                    <a:pt x="92" y="26"/>
                  </a:cubicBezTo>
                  <a:cubicBezTo>
                    <a:pt x="92" y="25"/>
                    <a:pt x="91" y="24"/>
                    <a:pt x="90" y="24"/>
                  </a:cubicBezTo>
                  <a:cubicBezTo>
                    <a:pt x="70" y="24"/>
                    <a:pt x="70" y="24"/>
                    <a:pt x="70" y="24"/>
                  </a:cubicBezTo>
                  <a:cubicBezTo>
                    <a:pt x="69" y="24"/>
                    <a:pt x="68" y="25"/>
                    <a:pt x="68" y="26"/>
                  </a:cubicBezTo>
                  <a:cubicBezTo>
                    <a:pt x="68" y="36"/>
                    <a:pt x="68" y="36"/>
                    <a:pt x="68" y="36"/>
                  </a:cubicBezTo>
                  <a:cubicBezTo>
                    <a:pt x="66" y="36"/>
                    <a:pt x="66" y="36"/>
                    <a:pt x="66" y="36"/>
                  </a:cubicBezTo>
                  <a:cubicBezTo>
                    <a:pt x="65" y="36"/>
                    <a:pt x="64" y="37"/>
                    <a:pt x="64" y="38"/>
                  </a:cubicBezTo>
                  <a:cubicBezTo>
                    <a:pt x="64" y="52"/>
                    <a:pt x="64" y="52"/>
                    <a:pt x="64" y="52"/>
                  </a:cubicBezTo>
                  <a:cubicBezTo>
                    <a:pt x="40" y="52"/>
                    <a:pt x="40" y="52"/>
                    <a:pt x="40" y="52"/>
                  </a:cubicBezTo>
                  <a:cubicBezTo>
                    <a:pt x="40" y="30"/>
                    <a:pt x="40" y="30"/>
                    <a:pt x="40" y="30"/>
                  </a:cubicBezTo>
                  <a:cubicBezTo>
                    <a:pt x="40" y="29"/>
                    <a:pt x="39" y="28"/>
                    <a:pt x="38" y="28"/>
                  </a:cubicBezTo>
                  <a:cubicBezTo>
                    <a:pt x="36" y="28"/>
                    <a:pt x="36" y="28"/>
                    <a:pt x="36" y="28"/>
                  </a:cubicBezTo>
                  <a:cubicBezTo>
                    <a:pt x="36" y="14"/>
                    <a:pt x="36" y="14"/>
                    <a:pt x="36" y="14"/>
                  </a:cubicBezTo>
                  <a:cubicBezTo>
                    <a:pt x="36" y="13"/>
                    <a:pt x="35" y="12"/>
                    <a:pt x="34" y="12"/>
                  </a:cubicBezTo>
                  <a:cubicBezTo>
                    <a:pt x="20" y="12"/>
                    <a:pt x="20" y="12"/>
                    <a:pt x="20" y="12"/>
                  </a:cubicBezTo>
                  <a:cubicBezTo>
                    <a:pt x="20" y="2"/>
                    <a:pt x="20" y="2"/>
                    <a:pt x="20" y="2"/>
                  </a:cubicBezTo>
                  <a:cubicBezTo>
                    <a:pt x="20" y="1"/>
                    <a:pt x="19" y="0"/>
                    <a:pt x="18" y="0"/>
                  </a:cubicBezTo>
                  <a:cubicBezTo>
                    <a:pt x="17" y="0"/>
                    <a:pt x="16" y="1"/>
                    <a:pt x="16" y="2"/>
                  </a:cubicBezTo>
                  <a:cubicBezTo>
                    <a:pt x="16" y="12"/>
                    <a:pt x="16" y="12"/>
                    <a:pt x="16" y="12"/>
                  </a:cubicBezTo>
                  <a:cubicBezTo>
                    <a:pt x="6" y="12"/>
                    <a:pt x="6" y="12"/>
                    <a:pt x="6" y="12"/>
                  </a:cubicBezTo>
                  <a:cubicBezTo>
                    <a:pt x="5" y="12"/>
                    <a:pt x="4" y="13"/>
                    <a:pt x="4" y="14"/>
                  </a:cubicBezTo>
                  <a:cubicBezTo>
                    <a:pt x="4" y="28"/>
                    <a:pt x="4" y="28"/>
                    <a:pt x="4" y="28"/>
                  </a:cubicBezTo>
                  <a:cubicBezTo>
                    <a:pt x="2" y="28"/>
                    <a:pt x="2" y="28"/>
                    <a:pt x="2" y="28"/>
                  </a:cubicBezTo>
                  <a:cubicBezTo>
                    <a:pt x="1" y="28"/>
                    <a:pt x="0" y="29"/>
                    <a:pt x="0" y="30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5"/>
                    <a:pt x="1" y="96"/>
                    <a:pt x="2" y="96"/>
                  </a:cubicBezTo>
                  <a:cubicBezTo>
                    <a:pt x="12" y="96"/>
                    <a:pt x="12" y="96"/>
                    <a:pt x="12" y="96"/>
                  </a:cubicBezTo>
                  <a:cubicBezTo>
                    <a:pt x="12" y="86"/>
                    <a:pt x="12" y="86"/>
                    <a:pt x="12" y="86"/>
                  </a:cubicBezTo>
                  <a:cubicBezTo>
                    <a:pt x="12" y="85"/>
                    <a:pt x="13" y="84"/>
                    <a:pt x="14" y="84"/>
                  </a:cubicBezTo>
                  <a:cubicBezTo>
                    <a:pt x="22" y="84"/>
                    <a:pt x="22" y="84"/>
                    <a:pt x="22" y="84"/>
                  </a:cubicBezTo>
                  <a:cubicBezTo>
                    <a:pt x="23" y="84"/>
                    <a:pt x="24" y="85"/>
                    <a:pt x="24" y="86"/>
                  </a:cubicBezTo>
                  <a:cubicBezTo>
                    <a:pt x="24" y="96"/>
                    <a:pt x="24" y="96"/>
                    <a:pt x="24" y="96"/>
                  </a:cubicBezTo>
                  <a:cubicBezTo>
                    <a:pt x="76" y="96"/>
                    <a:pt x="76" y="96"/>
                    <a:pt x="76" y="96"/>
                  </a:cubicBezTo>
                  <a:cubicBezTo>
                    <a:pt x="76" y="86"/>
                    <a:pt x="76" y="86"/>
                    <a:pt x="76" y="86"/>
                  </a:cubicBezTo>
                  <a:cubicBezTo>
                    <a:pt x="76" y="85"/>
                    <a:pt x="77" y="84"/>
                    <a:pt x="78" y="84"/>
                  </a:cubicBezTo>
                  <a:cubicBezTo>
                    <a:pt x="86" y="84"/>
                    <a:pt x="86" y="84"/>
                    <a:pt x="86" y="84"/>
                  </a:cubicBezTo>
                  <a:cubicBezTo>
                    <a:pt x="87" y="84"/>
                    <a:pt x="88" y="85"/>
                    <a:pt x="88" y="86"/>
                  </a:cubicBezTo>
                  <a:cubicBezTo>
                    <a:pt x="88" y="96"/>
                    <a:pt x="88" y="96"/>
                    <a:pt x="88" y="96"/>
                  </a:cubicBezTo>
                  <a:cubicBezTo>
                    <a:pt x="94" y="96"/>
                    <a:pt x="94" y="96"/>
                    <a:pt x="94" y="96"/>
                  </a:cubicBezTo>
                  <a:cubicBezTo>
                    <a:pt x="95" y="96"/>
                    <a:pt x="96" y="95"/>
                    <a:pt x="96" y="94"/>
                  </a:cubicBezTo>
                  <a:cubicBezTo>
                    <a:pt x="96" y="38"/>
                    <a:pt x="96" y="38"/>
                    <a:pt x="96" y="38"/>
                  </a:cubicBezTo>
                  <a:cubicBezTo>
                    <a:pt x="96" y="37"/>
                    <a:pt x="95" y="36"/>
                    <a:pt x="94" y="36"/>
                  </a:cubicBezTo>
                  <a:close/>
                  <a:moveTo>
                    <a:pt x="14" y="20"/>
                  </a:moveTo>
                  <a:cubicBezTo>
                    <a:pt x="26" y="20"/>
                    <a:pt x="26" y="20"/>
                    <a:pt x="26" y="20"/>
                  </a:cubicBezTo>
                  <a:cubicBezTo>
                    <a:pt x="27" y="20"/>
                    <a:pt x="28" y="21"/>
                    <a:pt x="28" y="22"/>
                  </a:cubicBezTo>
                  <a:cubicBezTo>
                    <a:pt x="28" y="23"/>
                    <a:pt x="27" y="24"/>
                    <a:pt x="26" y="24"/>
                  </a:cubicBezTo>
                  <a:cubicBezTo>
                    <a:pt x="14" y="24"/>
                    <a:pt x="14" y="24"/>
                    <a:pt x="14" y="24"/>
                  </a:cubicBezTo>
                  <a:cubicBezTo>
                    <a:pt x="13" y="24"/>
                    <a:pt x="12" y="23"/>
                    <a:pt x="12" y="22"/>
                  </a:cubicBezTo>
                  <a:cubicBezTo>
                    <a:pt x="12" y="21"/>
                    <a:pt x="13" y="20"/>
                    <a:pt x="14" y="20"/>
                  </a:cubicBezTo>
                  <a:close/>
                  <a:moveTo>
                    <a:pt x="30" y="80"/>
                  </a:moveTo>
                  <a:cubicBezTo>
                    <a:pt x="10" y="80"/>
                    <a:pt x="10" y="80"/>
                    <a:pt x="10" y="80"/>
                  </a:cubicBezTo>
                  <a:cubicBezTo>
                    <a:pt x="9" y="80"/>
                    <a:pt x="8" y="79"/>
                    <a:pt x="8" y="78"/>
                  </a:cubicBezTo>
                  <a:cubicBezTo>
                    <a:pt x="8" y="77"/>
                    <a:pt x="9" y="76"/>
                    <a:pt x="10" y="76"/>
                  </a:cubicBezTo>
                  <a:cubicBezTo>
                    <a:pt x="30" y="76"/>
                    <a:pt x="30" y="76"/>
                    <a:pt x="30" y="76"/>
                  </a:cubicBezTo>
                  <a:cubicBezTo>
                    <a:pt x="31" y="76"/>
                    <a:pt x="32" y="77"/>
                    <a:pt x="32" y="78"/>
                  </a:cubicBezTo>
                  <a:cubicBezTo>
                    <a:pt x="32" y="79"/>
                    <a:pt x="31" y="80"/>
                    <a:pt x="30" y="80"/>
                  </a:cubicBezTo>
                  <a:close/>
                  <a:moveTo>
                    <a:pt x="30" y="72"/>
                  </a:moveTo>
                  <a:cubicBezTo>
                    <a:pt x="10" y="72"/>
                    <a:pt x="10" y="72"/>
                    <a:pt x="10" y="72"/>
                  </a:cubicBezTo>
                  <a:cubicBezTo>
                    <a:pt x="9" y="72"/>
                    <a:pt x="8" y="71"/>
                    <a:pt x="8" y="70"/>
                  </a:cubicBezTo>
                  <a:cubicBezTo>
                    <a:pt x="8" y="69"/>
                    <a:pt x="9" y="68"/>
                    <a:pt x="10" y="68"/>
                  </a:cubicBezTo>
                  <a:cubicBezTo>
                    <a:pt x="30" y="68"/>
                    <a:pt x="30" y="68"/>
                    <a:pt x="30" y="68"/>
                  </a:cubicBezTo>
                  <a:cubicBezTo>
                    <a:pt x="31" y="68"/>
                    <a:pt x="32" y="69"/>
                    <a:pt x="32" y="70"/>
                  </a:cubicBezTo>
                  <a:cubicBezTo>
                    <a:pt x="32" y="71"/>
                    <a:pt x="31" y="72"/>
                    <a:pt x="30" y="72"/>
                  </a:cubicBezTo>
                  <a:close/>
                  <a:moveTo>
                    <a:pt x="30" y="64"/>
                  </a:moveTo>
                  <a:cubicBezTo>
                    <a:pt x="10" y="64"/>
                    <a:pt x="10" y="64"/>
                    <a:pt x="10" y="64"/>
                  </a:cubicBezTo>
                  <a:cubicBezTo>
                    <a:pt x="9" y="64"/>
                    <a:pt x="8" y="63"/>
                    <a:pt x="8" y="62"/>
                  </a:cubicBezTo>
                  <a:cubicBezTo>
                    <a:pt x="8" y="61"/>
                    <a:pt x="9" y="60"/>
                    <a:pt x="10" y="60"/>
                  </a:cubicBezTo>
                  <a:cubicBezTo>
                    <a:pt x="30" y="60"/>
                    <a:pt x="30" y="60"/>
                    <a:pt x="30" y="60"/>
                  </a:cubicBezTo>
                  <a:cubicBezTo>
                    <a:pt x="31" y="60"/>
                    <a:pt x="32" y="61"/>
                    <a:pt x="32" y="62"/>
                  </a:cubicBezTo>
                  <a:cubicBezTo>
                    <a:pt x="32" y="63"/>
                    <a:pt x="31" y="64"/>
                    <a:pt x="30" y="64"/>
                  </a:cubicBezTo>
                  <a:close/>
                  <a:moveTo>
                    <a:pt x="30" y="56"/>
                  </a:moveTo>
                  <a:cubicBezTo>
                    <a:pt x="10" y="56"/>
                    <a:pt x="10" y="56"/>
                    <a:pt x="10" y="56"/>
                  </a:cubicBezTo>
                  <a:cubicBezTo>
                    <a:pt x="9" y="56"/>
                    <a:pt x="8" y="55"/>
                    <a:pt x="8" y="54"/>
                  </a:cubicBezTo>
                  <a:cubicBezTo>
                    <a:pt x="8" y="53"/>
                    <a:pt x="9" y="52"/>
                    <a:pt x="10" y="52"/>
                  </a:cubicBezTo>
                  <a:cubicBezTo>
                    <a:pt x="30" y="52"/>
                    <a:pt x="30" y="52"/>
                    <a:pt x="30" y="52"/>
                  </a:cubicBezTo>
                  <a:cubicBezTo>
                    <a:pt x="31" y="52"/>
                    <a:pt x="32" y="53"/>
                    <a:pt x="32" y="54"/>
                  </a:cubicBezTo>
                  <a:cubicBezTo>
                    <a:pt x="32" y="55"/>
                    <a:pt x="31" y="56"/>
                    <a:pt x="30" y="56"/>
                  </a:cubicBezTo>
                  <a:close/>
                  <a:moveTo>
                    <a:pt x="30" y="48"/>
                  </a:moveTo>
                  <a:cubicBezTo>
                    <a:pt x="10" y="48"/>
                    <a:pt x="10" y="48"/>
                    <a:pt x="10" y="48"/>
                  </a:cubicBezTo>
                  <a:cubicBezTo>
                    <a:pt x="9" y="48"/>
                    <a:pt x="8" y="47"/>
                    <a:pt x="8" y="46"/>
                  </a:cubicBezTo>
                  <a:cubicBezTo>
                    <a:pt x="8" y="45"/>
                    <a:pt x="9" y="44"/>
                    <a:pt x="10" y="44"/>
                  </a:cubicBezTo>
                  <a:cubicBezTo>
                    <a:pt x="30" y="44"/>
                    <a:pt x="30" y="44"/>
                    <a:pt x="30" y="44"/>
                  </a:cubicBezTo>
                  <a:cubicBezTo>
                    <a:pt x="31" y="44"/>
                    <a:pt x="32" y="45"/>
                    <a:pt x="32" y="46"/>
                  </a:cubicBezTo>
                  <a:cubicBezTo>
                    <a:pt x="32" y="47"/>
                    <a:pt x="31" y="48"/>
                    <a:pt x="30" y="48"/>
                  </a:cubicBezTo>
                  <a:close/>
                  <a:moveTo>
                    <a:pt x="30" y="40"/>
                  </a:moveTo>
                  <a:cubicBezTo>
                    <a:pt x="10" y="40"/>
                    <a:pt x="10" y="40"/>
                    <a:pt x="10" y="40"/>
                  </a:cubicBezTo>
                  <a:cubicBezTo>
                    <a:pt x="9" y="40"/>
                    <a:pt x="8" y="39"/>
                    <a:pt x="8" y="38"/>
                  </a:cubicBezTo>
                  <a:cubicBezTo>
                    <a:pt x="8" y="37"/>
                    <a:pt x="9" y="36"/>
                    <a:pt x="10" y="36"/>
                  </a:cubicBezTo>
                  <a:cubicBezTo>
                    <a:pt x="30" y="36"/>
                    <a:pt x="30" y="36"/>
                    <a:pt x="30" y="36"/>
                  </a:cubicBezTo>
                  <a:cubicBezTo>
                    <a:pt x="31" y="36"/>
                    <a:pt x="32" y="37"/>
                    <a:pt x="32" y="38"/>
                  </a:cubicBezTo>
                  <a:cubicBezTo>
                    <a:pt x="32" y="39"/>
                    <a:pt x="31" y="40"/>
                    <a:pt x="30" y="40"/>
                  </a:cubicBezTo>
                  <a:close/>
                  <a:moveTo>
                    <a:pt x="58" y="80"/>
                  </a:moveTo>
                  <a:cubicBezTo>
                    <a:pt x="46" y="80"/>
                    <a:pt x="46" y="80"/>
                    <a:pt x="46" y="80"/>
                  </a:cubicBezTo>
                  <a:cubicBezTo>
                    <a:pt x="45" y="80"/>
                    <a:pt x="44" y="79"/>
                    <a:pt x="44" y="78"/>
                  </a:cubicBezTo>
                  <a:cubicBezTo>
                    <a:pt x="44" y="77"/>
                    <a:pt x="45" y="76"/>
                    <a:pt x="46" y="76"/>
                  </a:cubicBezTo>
                  <a:cubicBezTo>
                    <a:pt x="58" y="76"/>
                    <a:pt x="58" y="76"/>
                    <a:pt x="58" y="76"/>
                  </a:cubicBezTo>
                  <a:cubicBezTo>
                    <a:pt x="59" y="76"/>
                    <a:pt x="60" y="77"/>
                    <a:pt x="60" y="78"/>
                  </a:cubicBezTo>
                  <a:cubicBezTo>
                    <a:pt x="60" y="79"/>
                    <a:pt x="59" y="80"/>
                    <a:pt x="58" y="80"/>
                  </a:cubicBezTo>
                  <a:close/>
                  <a:moveTo>
                    <a:pt x="58" y="72"/>
                  </a:moveTo>
                  <a:cubicBezTo>
                    <a:pt x="46" y="72"/>
                    <a:pt x="46" y="72"/>
                    <a:pt x="46" y="72"/>
                  </a:cubicBezTo>
                  <a:cubicBezTo>
                    <a:pt x="45" y="72"/>
                    <a:pt x="44" y="71"/>
                    <a:pt x="44" y="70"/>
                  </a:cubicBezTo>
                  <a:cubicBezTo>
                    <a:pt x="44" y="69"/>
                    <a:pt x="45" y="68"/>
                    <a:pt x="46" y="68"/>
                  </a:cubicBezTo>
                  <a:cubicBezTo>
                    <a:pt x="58" y="68"/>
                    <a:pt x="58" y="68"/>
                    <a:pt x="58" y="68"/>
                  </a:cubicBezTo>
                  <a:cubicBezTo>
                    <a:pt x="59" y="68"/>
                    <a:pt x="60" y="69"/>
                    <a:pt x="60" y="70"/>
                  </a:cubicBezTo>
                  <a:cubicBezTo>
                    <a:pt x="60" y="71"/>
                    <a:pt x="59" y="72"/>
                    <a:pt x="58" y="72"/>
                  </a:cubicBezTo>
                  <a:close/>
                  <a:moveTo>
                    <a:pt x="58" y="64"/>
                  </a:moveTo>
                  <a:cubicBezTo>
                    <a:pt x="46" y="64"/>
                    <a:pt x="46" y="64"/>
                    <a:pt x="46" y="64"/>
                  </a:cubicBezTo>
                  <a:cubicBezTo>
                    <a:pt x="45" y="64"/>
                    <a:pt x="44" y="63"/>
                    <a:pt x="44" y="62"/>
                  </a:cubicBezTo>
                  <a:cubicBezTo>
                    <a:pt x="44" y="61"/>
                    <a:pt x="45" y="60"/>
                    <a:pt x="46" y="60"/>
                  </a:cubicBezTo>
                  <a:cubicBezTo>
                    <a:pt x="58" y="60"/>
                    <a:pt x="58" y="60"/>
                    <a:pt x="58" y="60"/>
                  </a:cubicBezTo>
                  <a:cubicBezTo>
                    <a:pt x="59" y="60"/>
                    <a:pt x="60" y="61"/>
                    <a:pt x="60" y="62"/>
                  </a:cubicBezTo>
                  <a:cubicBezTo>
                    <a:pt x="60" y="63"/>
                    <a:pt x="59" y="64"/>
                    <a:pt x="58" y="64"/>
                  </a:cubicBezTo>
                  <a:close/>
                  <a:moveTo>
                    <a:pt x="86" y="80"/>
                  </a:moveTo>
                  <a:cubicBezTo>
                    <a:pt x="74" y="80"/>
                    <a:pt x="74" y="80"/>
                    <a:pt x="74" y="80"/>
                  </a:cubicBezTo>
                  <a:cubicBezTo>
                    <a:pt x="73" y="80"/>
                    <a:pt x="72" y="79"/>
                    <a:pt x="72" y="78"/>
                  </a:cubicBezTo>
                  <a:cubicBezTo>
                    <a:pt x="72" y="77"/>
                    <a:pt x="73" y="76"/>
                    <a:pt x="74" y="76"/>
                  </a:cubicBezTo>
                  <a:cubicBezTo>
                    <a:pt x="86" y="76"/>
                    <a:pt x="86" y="76"/>
                    <a:pt x="86" y="76"/>
                  </a:cubicBezTo>
                  <a:cubicBezTo>
                    <a:pt x="87" y="76"/>
                    <a:pt x="88" y="77"/>
                    <a:pt x="88" y="78"/>
                  </a:cubicBezTo>
                  <a:cubicBezTo>
                    <a:pt x="88" y="79"/>
                    <a:pt x="87" y="80"/>
                    <a:pt x="86" y="80"/>
                  </a:cubicBezTo>
                  <a:close/>
                  <a:moveTo>
                    <a:pt x="86" y="72"/>
                  </a:moveTo>
                  <a:cubicBezTo>
                    <a:pt x="74" y="72"/>
                    <a:pt x="74" y="72"/>
                    <a:pt x="74" y="72"/>
                  </a:cubicBezTo>
                  <a:cubicBezTo>
                    <a:pt x="73" y="72"/>
                    <a:pt x="72" y="71"/>
                    <a:pt x="72" y="70"/>
                  </a:cubicBezTo>
                  <a:cubicBezTo>
                    <a:pt x="72" y="69"/>
                    <a:pt x="73" y="68"/>
                    <a:pt x="74" y="68"/>
                  </a:cubicBezTo>
                  <a:cubicBezTo>
                    <a:pt x="86" y="68"/>
                    <a:pt x="86" y="68"/>
                    <a:pt x="86" y="68"/>
                  </a:cubicBezTo>
                  <a:cubicBezTo>
                    <a:pt x="87" y="68"/>
                    <a:pt x="88" y="69"/>
                    <a:pt x="88" y="70"/>
                  </a:cubicBezTo>
                  <a:cubicBezTo>
                    <a:pt x="88" y="71"/>
                    <a:pt x="87" y="72"/>
                    <a:pt x="86" y="72"/>
                  </a:cubicBezTo>
                  <a:close/>
                  <a:moveTo>
                    <a:pt x="86" y="64"/>
                  </a:moveTo>
                  <a:cubicBezTo>
                    <a:pt x="74" y="64"/>
                    <a:pt x="74" y="64"/>
                    <a:pt x="74" y="64"/>
                  </a:cubicBezTo>
                  <a:cubicBezTo>
                    <a:pt x="73" y="64"/>
                    <a:pt x="72" y="63"/>
                    <a:pt x="72" y="62"/>
                  </a:cubicBezTo>
                  <a:cubicBezTo>
                    <a:pt x="72" y="61"/>
                    <a:pt x="73" y="60"/>
                    <a:pt x="74" y="60"/>
                  </a:cubicBezTo>
                  <a:cubicBezTo>
                    <a:pt x="86" y="60"/>
                    <a:pt x="86" y="60"/>
                    <a:pt x="86" y="60"/>
                  </a:cubicBezTo>
                  <a:cubicBezTo>
                    <a:pt x="87" y="60"/>
                    <a:pt x="88" y="61"/>
                    <a:pt x="88" y="62"/>
                  </a:cubicBezTo>
                  <a:cubicBezTo>
                    <a:pt x="88" y="63"/>
                    <a:pt x="87" y="64"/>
                    <a:pt x="86" y="64"/>
                  </a:cubicBezTo>
                  <a:close/>
                  <a:moveTo>
                    <a:pt x="86" y="56"/>
                  </a:moveTo>
                  <a:cubicBezTo>
                    <a:pt x="74" y="56"/>
                    <a:pt x="74" y="56"/>
                    <a:pt x="74" y="56"/>
                  </a:cubicBezTo>
                  <a:cubicBezTo>
                    <a:pt x="73" y="56"/>
                    <a:pt x="72" y="55"/>
                    <a:pt x="72" y="54"/>
                  </a:cubicBezTo>
                  <a:cubicBezTo>
                    <a:pt x="72" y="53"/>
                    <a:pt x="73" y="52"/>
                    <a:pt x="74" y="52"/>
                  </a:cubicBezTo>
                  <a:cubicBezTo>
                    <a:pt x="86" y="52"/>
                    <a:pt x="86" y="52"/>
                    <a:pt x="86" y="52"/>
                  </a:cubicBezTo>
                  <a:cubicBezTo>
                    <a:pt x="87" y="52"/>
                    <a:pt x="88" y="53"/>
                    <a:pt x="88" y="54"/>
                  </a:cubicBezTo>
                  <a:cubicBezTo>
                    <a:pt x="88" y="55"/>
                    <a:pt x="87" y="56"/>
                    <a:pt x="86" y="56"/>
                  </a:cubicBezTo>
                  <a:close/>
                  <a:moveTo>
                    <a:pt x="86" y="48"/>
                  </a:moveTo>
                  <a:cubicBezTo>
                    <a:pt x="74" y="48"/>
                    <a:pt x="74" y="48"/>
                    <a:pt x="74" y="48"/>
                  </a:cubicBezTo>
                  <a:cubicBezTo>
                    <a:pt x="73" y="48"/>
                    <a:pt x="72" y="47"/>
                    <a:pt x="72" y="46"/>
                  </a:cubicBezTo>
                  <a:cubicBezTo>
                    <a:pt x="72" y="45"/>
                    <a:pt x="73" y="44"/>
                    <a:pt x="74" y="44"/>
                  </a:cubicBezTo>
                  <a:cubicBezTo>
                    <a:pt x="86" y="44"/>
                    <a:pt x="86" y="44"/>
                    <a:pt x="86" y="44"/>
                  </a:cubicBezTo>
                  <a:cubicBezTo>
                    <a:pt x="87" y="44"/>
                    <a:pt x="88" y="45"/>
                    <a:pt x="88" y="46"/>
                  </a:cubicBezTo>
                  <a:cubicBezTo>
                    <a:pt x="88" y="47"/>
                    <a:pt x="87" y="48"/>
                    <a:pt x="86" y="48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2400"/>
            </a:p>
          </p:txBody>
        </p:sp>
      </p:grpSp>
      <p:sp>
        <p:nvSpPr>
          <p:cNvPr id="70" name="Oval 69">
            <a:extLst>
              <a:ext uri="{FF2B5EF4-FFF2-40B4-BE49-F238E27FC236}">
                <a16:creationId xmlns:a16="http://schemas.microsoft.com/office/drawing/2014/main" id="{0D6A3C07-1A66-3DAE-139B-778026FE50AF}"/>
              </a:ext>
            </a:extLst>
          </p:cNvPr>
          <p:cNvSpPr/>
          <p:nvPr userDrawn="1"/>
        </p:nvSpPr>
        <p:spPr>
          <a:xfrm>
            <a:off x="5813570" y="3429419"/>
            <a:ext cx="934605" cy="934605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71" name="Oval 70">
            <a:extLst>
              <a:ext uri="{FF2B5EF4-FFF2-40B4-BE49-F238E27FC236}">
                <a16:creationId xmlns:a16="http://schemas.microsoft.com/office/drawing/2014/main" id="{99AE9982-1A7F-DFE6-97BD-9DE1A0713684}"/>
              </a:ext>
            </a:extLst>
          </p:cNvPr>
          <p:cNvSpPr/>
          <p:nvPr userDrawn="1"/>
        </p:nvSpPr>
        <p:spPr>
          <a:xfrm>
            <a:off x="5912348" y="3528196"/>
            <a:ext cx="737049" cy="737049"/>
          </a:xfrm>
          <a:prstGeom prst="ellipse">
            <a:avLst/>
          </a:prstGeom>
          <a:solidFill>
            <a:srgbClr val="1027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grpSp>
        <p:nvGrpSpPr>
          <p:cNvPr id="72" name="Group 71">
            <a:extLst>
              <a:ext uri="{FF2B5EF4-FFF2-40B4-BE49-F238E27FC236}">
                <a16:creationId xmlns:a16="http://schemas.microsoft.com/office/drawing/2014/main" id="{984E12F2-484D-D972-E9D5-76D80FD6AF6D}"/>
              </a:ext>
            </a:extLst>
          </p:cNvPr>
          <p:cNvGrpSpPr/>
          <p:nvPr userDrawn="1"/>
        </p:nvGrpSpPr>
        <p:grpSpPr>
          <a:xfrm>
            <a:off x="6111022" y="3719859"/>
            <a:ext cx="339703" cy="353727"/>
            <a:chOff x="3390900" y="723900"/>
            <a:chExt cx="346075" cy="360363"/>
          </a:xfrm>
          <a:solidFill>
            <a:schemeClr val="bg1"/>
          </a:solidFill>
        </p:grpSpPr>
        <p:sp>
          <p:nvSpPr>
            <p:cNvPr id="73" name="Freeform 252">
              <a:extLst>
                <a:ext uri="{FF2B5EF4-FFF2-40B4-BE49-F238E27FC236}">
                  <a16:creationId xmlns:a16="http://schemas.microsoft.com/office/drawing/2014/main" id="{51E89688-833C-F5F0-C379-2781CEA3FFFA}"/>
                </a:ext>
              </a:extLst>
            </p:cNvPr>
            <p:cNvSpPr>
              <a:spLocks/>
            </p:cNvSpPr>
            <p:nvPr/>
          </p:nvSpPr>
          <p:spPr bwMode="auto">
            <a:xfrm>
              <a:off x="3390900" y="1023938"/>
              <a:ext cx="346075" cy="60325"/>
            </a:xfrm>
            <a:custGeom>
              <a:avLst/>
              <a:gdLst>
                <a:gd name="T0" fmla="*/ 90 w 92"/>
                <a:gd name="T1" fmla="*/ 12 h 16"/>
                <a:gd name="T2" fmla="*/ 48 w 92"/>
                <a:gd name="T3" fmla="*/ 12 h 16"/>
                <a:gd name="T4" fmla="*/ 48 w 92"/>
                <a:gd name="T5" fmla="*/ 0 h 16"/>
                <a:gd name="T6" fmla="*/ 44 w 92"/>
                <a:gd name="T7" fmla="*/ 0 h 16"/>
                <a:gd name="T8" fmla="*/ 44 w 92"/>
                <a:gd name="T9" fmla="*/ 12 h 16"/>
                <a:gd name="T10" fmla="*/ 2 w 92"/>
                <a:gd name="T11" fmla="*/ 12 h 16"/>
                <a:gd name="T12" fmla="*/ 0 w 92"/>
                <a:gd name="T13" fmla="*/ 14 h 16"/>
                <a:gd name="T14" fmla="*/ 2 w 92"/>
                <a:gd name="T15" fmla="*/ 16 h 16"/>
                <a:gd name="T16" fmla="*/ 90 w 92"/>
                <a:gd name="T17" fmla="*/ 16 h 16"/>
                <a:gd name="T18" fmla="*/ 92 w 92"/>
                <a:gd name="T19" fmla="*/ 14 h 16"/>
                <a:gd name="T20" fmla="*/ 90 w 92"/>
                <a:gd name="T21" fmla="*/ 12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92" h="16">
                  <a:moveTo>
                    <a:pt x="90" y="12"/>
                  </a:moveTo>
                  <a:cubicBezTo>
                    <a:pt x="48" y="12"/>
                    <a:pt x="48" y="12"/>
                    <a:pt x="48" y="12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44" y="0"/>
                    <a:pt x="44" y="0"/>
                    <a:pt x="44" y="0"/>
                  </a:cubicBezTo>
                  <a:cubicBezTo>
                    <a:pt x="44" y="12"/>
                    <a:pt x="44" y="12"/>
                    <a:pt x="44" y="12"/>
                  </a:cubicBezTo>
                  <a:cubicBezTo>
                    <a:pt x="2" y="12"/>
                    <a:pt x="2" y="12"/>
                    <a:pt x="2" y="12"/>
                  </a:cubicBezTo>
                  <a:cubicBezTo>
                    <a:pt x="1" y="12"/>
                    <a:pt x="0" y="13"/>
                    <a:pt x="0" y="14"/>
                  </a:cubicBezTo>
                  <a:cubicBezTo>
                    <a:pt x="0" y="15"/>
                    <a:pt x="1" y="16"/>
                    <a:pt x="2" y="16"/>
                  </a:cubicBezTo>
                  <a:cubicBezTo>
                    <a:pt x="90" y="16"/>
                    <a:pt x="90" y="16"/>
                    <a:pt x="90" y="16"/>
                  </a:cubicBezTo>
                  <a:cubicBezTo>
                    <a:pt x="91" y="16"/>
                    <a:pt x="92" y="15"/>
                    <a:pt x="92" y="14"/>
                  </a:cubicBezTo>
                  <a:cubicBezTo>
                    <a:pt x="92" y="13"/>
                    <a:pt x="91" y="12"/>
                    <a:pt x="90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2400"/>
            </a:p>
          </p:txBody>
        </p:sp>
        <p:sp>
          <p:nvSpPr>
            <p:cNvPr id="74" name="Freeform 253">
              <a:extLst>
                <a:ext uri="{FF2B5EF4-FFF2-40B4-BE49-F238E27FC236}">
                  <a16:creationId xmlns:a16="http://schemas.microsoft.com/office/drawing/2014/main" id="{976A3447-6775-2078-CE81-3BB268C3E832}"/>
                </a:ext>
              </a:extLst>
            </p:cNvPr>
            <p:cNvSpPr>
              <a:spLocks/>
            </p:cNvSpPr>
            <p:nvPr/>
          </p:nvSpPr>
          <p:spPr bwMode="auto">
            <a:xfrm>
              <a:off x="3421063" y="874713"/>
              <a:ext cx="87313" cy="44450"/>
            </a:xfrm>
            <a:custGeom>
              <a:avLst/>
              <a:gdLst>
                <a:gd name="T0" fmla="*/ 21 w 23"/>
                <a:gd name="T1" fmla="*/ 0 h 12"/>
                <a:gd name="T2" fmla="*/ 0 w 23"/>
                <a:gd name="T3" fmla="*/ 0 h 12"/>
                <a:gd name="T4" fmla="*/ 3 w 23"/>
                <a:gd name="T5" fmla="*/ 12 h 12"/>
                <a:gd name="T6" fmla="*/ 23 w 23"/>
                <a:gd name="T7" fmla="*/ 12 h 12"/>
                <a:gd name="T8" fmla="*/ 21 w 23"/>
                <a:gd name="T9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12">
                  <a:moveTo>
                    <a:pt x="21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" y="4"/>
                    <a:pt x="1" y="8"/>
                    <a:pt x="3" y="12"/>
                  </a:cubicBezTo>
                  <a:cubicBezTo>
                    <a:pt x="23" y="12"/>
                    <a:pt x="23" y="12"/>
                    <a:pt x="23" y="12"/>
                  </a:cubicBezTo>
                  <a:cubicBezTo>
                    <a:pt x="22" y="8"/>
                    <a:pt x="21" y="4"/>
                    <a:pt x="2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2400"/>
            </a:p>
          </p:txBody>
        </p:sp>
        <p:sp>
          <p:nvSpPr>
            <p:cNvPr id="75" name="Freeform 254">
              <a:extLst>
                <a:ext uri="{FF2B5EF4-FFF2-40B4-BE49-F238E27FC236}">
                  <a16:creationId xmlns:a16="http://schemas.microsoft.com/office/drawing/2014/main" id="{3B288C55-6CA7-11A2-4A32-E99443BE974D}"/>
                </a:ext>
              </a:extLst>
            </p:cNvPr>
            <p:cNvSpPr>
              <a:spLocks/>
            </p:cNvSpPr>
            <p:nvPr/>
          </p:nvSpPr>
          <p:spPr bwMode="auto">
            <a:xfrm>
              <a:off x="3530600" y="739775"/>
              <a:ext cx="68263" cy="44450"/>
            </a:xfrm>
            <a:custGeom>
              <a:avLst/>
              <a:gdLst>
                <a:gd name="T0" fmla="*/ 8 w 18"/>
                <a:gd name="T1" fmla="*/ 0 h 12"/>
                <a:gd name="T2" fmla="*/ 0 w 18"/>
                <a:gd name="T3" fmla="*/ 12 h 12"/>
                <a:gd name="T4" fmla="*/ 18 w 18"/>
                <a:gd name="T5" fmla="*/ 12 h 12"/>
                <a:gd name="T6" fmla="*/ 10 w 18"/>
                <a:gd name="T7" fmla="*/ 0 h 12"/>
                <a:gd name="T8" fmla="*/ 8 w 18"/>
                <a:gd name="T9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12">
                  <a:moveTo>
                    <a:pt x="8" y="0"/>
                  </a:moveTo>
                  <a:cubicBezTo>
                    <a:pt x="5" y="4"/>
                    <a:pt x="2" y="8"/>
                    <a:pt x="0" y="12"/>
                  </a:cubicBezTo>
                  <a:cubicBezTo>
                    <a:pt x="18" y="12"/>
                    <a:pt x="18" y="12"/>
                    <a:pt x="18" y="12"/>
                  </a:cubicBezTo>
                  <a:cubicBezTo>
                    <a:pt x="16" y="8"/>
                    <a:pt x="13" y="4"/>
                    <a:pt x="10" y="0"/>
                  </a:cubicBezTo>
                  <a:lnTo>
                    <a:pt x="8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2400"/>
            </a:p>
          </p:txBody>
        </p:sp>
        <p:sp>
          <p:nvSpPr>
            <p:cNvPr id="76" name="Freeform 255">
              <a:extLst>
                <a:ext uri="{FF2B5EF4-FFF2-40B4-BE49-F238E27FC236}">
                  <a16:creationId xmlns:a16="http://schemas.microsoft.com/office/drawing/2014/main" id="{DC0C8535-F08E-8979-3039-1BD18824F7CF}"/>
                </a:ext>
              </a:extLst>
            </p:cNvPr>
            <p:cNvSpPr>
              <a:spLocks/>
            </p:cNvSpPr>
            <p:nvPr/>
          </p:nvSpPr>
          <p:spPr bwMode="auto">
            <a:xfrm>
              <a:off x="3621088" y="874713"/>
              <a:ext cx="85725" cy="44450"/>
            </a:xfrm>
            <a:custGeom>
              <a:avLst/>
              <a:gdLst>
                <a:gd name="T0" fmla="*/ 23 w 23"/>
                <a:gd name="T1" fmla="*/ 0 h 12"/>
                <a:gd name="T2" fmla="*/ 2 w 23"/>
                <a:gd name="T3" fmla="*/ 0 h 12"/>
                <a:gd name="T4" fmla="*/ 0 w 23"/>
                <a:gd name="T5" fmla="*/ 12 h 12"/>
                <a:gd name="T6" fmla="*/ 20 w 23"/>
                <a:gd name="T7" fmla="*/ 12 h 12"/>
                <a:gd name="T8" fmla="*/ 23 w 23"/>
                <a:gd name="T9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12">
                  <a:moveTo>
                    <a:pt x="23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2" y="4"/>
                    <a:pt x="1" y="8"/>
                    <a:pt x="0" y="12"/>
                  </a:cubicBezTo>
                  <a:cubicBezTo>
                    <a:pt x="20" y="12"/>
                    <a:pt x="20" y="12"/>
                    <a:pt x="20" y="12"/>
                  </a:cubicBezTo>
                  <a:cubicBezTo>
                    <a:pt x="22" y="8"/>
                    <a:pt x="23" y="4"/>
                    <a:pt x="23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2400"/>
            </a:p>
          </p:txBody>
        </p:sp>
        <p:sp>
          <p:nvSpPr>
            <p:cNvPr id="77" name="Freeform 256">
              <a:extLst>
                <a:ext uri="{FF2B5EF4-FFF2-40B4-BE49-F238E27FC236}">
                  <a16:creationId xmlns:a16="http://schemas.microsoft.com/office/drawing/2014/main" id="{53CDE90B-FAAB-93DA-1276-5D8A6DF0B2BC}"/>
                </a:ext>
              </a:extLst>
            </p:cNvPr>
            <p:cNvSpPr>
              <a:spLocks/>
            </p:cNvSpPr>
            <p:nvPr/>
          </p:nvSpPr>
          <p:spPr bwMode="auto">
            <a:xfrm>
              <a:off x="3511550" y="874713"/>
              <a:ext cx="104775" cy="44450"/>
            </a:xfrm>
            <a:custGeom>
              <a:avLst/>
              <a:gdLst>
                <a:gd name="T0" fmla="*/ 0 w 28"/>
                <a:gd name="T1" fmla="*/ 0 h 12"/>
                <a:gd name="T2" fmla="*/ 3 w 28"/>
                <a:gd name="T3" fmla="*/ 12 h 12"/>
                <a:gd name="T4" fmla="*/ 25 w 28"/>
                <a:gd name="T5" fmla="*/ 12 h 12"/>
                <a:gd name="T6" fmla="*/ 28 w 28"/>
                <a:gd name="T7" fmla="*/ 0 h 12"/>
                <a:gd name="T8" fmla="*/ 0 w 28"/>
                <a:gd name="T9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12">
                  <a:moveTo>
                    <a:pt x="0" y="0"/>
                  </a:moveTo>
                  <a:cubicBezTo>
                    <a:pt x="1" y="4"/>
                    <a:pt x="2" y="8"/>
                    <a:pt x="3" y="12"/>
                  </a:cubicBezTo>
                  <a:cubicBezTo>
                    <a:pt x="25" y="12"/>
                    <a:pt x="25" y="12"/>
                    <a:pt x="25" y="12"/>
                  </a:cubicBezTo>
                  <a:cubicBezTo>
                    <a:pt x="26" y="8"/>
                    <a:pt x="27" y="4"/>
                    <a:pt x="28" y="0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2400"/>
            </a:p>
          </p:txBody>
        </p:sp>
        <p:sp>
          <p:nvSpPr>
            <p:cNvPr id="78" name="Freeform 257">
              <a:extLst>
                <a:ext uri="{FF2B5EF4-FFF2-40B4-BE49-F238E27FC236}">
                  <a16:creationId xmlns:a16="http://schemas.microsoft.com/office/drawing/2014/main" id="{A9A07EEF-E584-8067-B13A-B6DFA00F871C}"/>
                </a:ext>
              </a:extLst>
            </p:cNvPr>
            <p:cNvSpPr>
              <a:spLocks/>
            </p:cNvSpPr>
            <p:nvPr/>
          </p:nvSpPr>
          <p:spPr bwMode="auto">
            <a:xfrm>
              <a:off x="3511550" y="798513"/>
              <a:ext cx="104775" cy="60325"/>
            </a:xfrm>
            <a:custGeom>
              <a:avLst/>
              <a:gdLst>
                <a:gd name="T0" fmla="*/ 28 w 28"/>
                <a:gd name="T1" fmla="*/ 16 h 16"/>
                <a:gd name="T2" fmla="*/ 25 w 28"/>
                <a:gd name="T3" fmla="*/ 0 h 16"/>
                <a:gd name="T4" fmla="*/ 3 w 28"/>
                <a:gd name="T5" fmla="*/ 0 h 16"/>
                <a:gd name="T6" fmla="*/ 0 w 28"/>
                <a:gd name="T7" fmla="*/ 16 h 16"/>
                <a:gd name="T8" fmla="*/ 28 w 28"/>
                <a:gd name="T9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16">
                  <a:moveTo>
                    <a:pt x="28" y="16"/>
                  </a:moveTo>
                  <a:cubicBezTo>
                    <a:pt x="28" y="11"/>
                    <a:pt x="27" y="5"/>
                    <a:pt x="25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1" y="5"/>
                    <a:pt x="0" y="11"/>
                    <a:pt x="0" y="16"/>
                  </a:cubicBezTo>
                  <a:lnTo>
                    <a:pt x="28" y="1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2400"/>
            </a:p>
          </p:txBody>
        </p:sp>
        <p:sp>
          <p:nvSpPr>
            <p:cNvPr id="79" name="Freeform 258">
              <a:extLst>
                <a:ext uri="{FF2B5EF4-FFF2-40B4-BE49-F238E27FC236}">
                  <a16:creationId xmlns:a16="http://schemas.microsoft.com/office/drawing/2014/main" id="{B32CF86F-7E70-75A2-B7FB-D69AB72AB83F}"/>
                </a:ext>
              </a:extLst>
            </p:cNvPr>
            <p:cNvSpPr>
              <a:spLocks/>
            </p:cNvSpPr>
            <p:nvPr/>
          </p:nvSpPr>
          <p:spPr bwMode="auto">
            <a:xfrm>
              <a:off x="3527425" y="935038"/>
              <a:ext cx="74613" cy="58738"/>
            </a:xfrm>
            <a:custGeom>
              <a:avLst/>
              <a:gdLst>
                <a:gd name="T0" fmla="*/ 11 w 20"/>
                <a:gd name="T1" fmla="*/ 16 h 16"/>
                <a:gd name="T2" fmla="*/ 20 w 20"/>
                <a:gd name="T3" fmla="*/ 0 h 16"/>
                <a:gd name="T4" fmla="*/ 0 w 20"/>
                <a:gd name="T5" fmla="*/ 0 h 16"/>
                <a:gd name="T6" fmla="*/ 9 w 20"/>
                <a:gd name="T7" fmla="*/ 16 h 16"/>
                <a:gd name="T8" fmla="*/ 11 w 20"/>
                <a:gd name="T9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16">
                  <a:moveTo>
                    <a:pt x="11" y="16"/>
                  </a:moveTo>
                  <a:cubicBezTo>
                    <a:pt x="14" y="11"/>
                    <a:pt x="17" y="5"/>
                    <a:pt x="2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3" y="5"/>
                    <a:pt x="6" y="11"/>
                    <a:pt x="9" y="16"/>
                  </a:cubicBezTo>
                  <a:lnTo>
                    <a:pt x="11" y="1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2400"/>
            </a:p>
          </p:txBody>
        </p:sp>
        <p:sp>
          <p:nvSpPr>
            <p:cNvPr id="80" name="Freeform 259">
              <a:extLst>
                <a:ext uri="{FF2B5EF4-FFF2-40B4-BE49-F238E27FC236}">
                  <a16:creationId xmlns:a16="http://schemas.microsoft.com/office/drawing/2014/main" id="{2FC720DE-E19C-FFA1-DF14-834E72D3B45D}"/>
                </a:ext>
              </a:extLst>
            </p:cNvPr>
            <p:cNvSpPr>
              <a:spLocks/>
            </p:cNvSpPr>
            <p:nvPr/>
          </p:nvSpPr>
          <p:spPr bwMode="auto">
            <a:xfrm>
              <a:off x="3421063" y="798513"/>
              <a:ext cx="87313" cy="60325"/>
            </a:xfrm>
            <a:custGeom>
              <a:avLst/>
              <a:gdLst>
                <a:gd name="T0" fmla="*/ 0 w 23"/>
                <a:gd name="T1" fmla="*/ 16 h 16"/>
                <a:gd name="T2" fmla="*/ 20 w 23"/>
                <a:gd name="T3" fmla="*/ 16 h 16"/>
                <a:gd name="T4" fmla="*/ 23 w 23"/>
                <a:gd name="T5" fmla="*/ 0 h 16"/>
                <a:gd name="T6" fmla="*/ 4 w 23"/>
                <a:gd name="T7" fmla="*/ 0 h 16"/>
                <a:gd name="T8" fmla="*/ 0 w 23"/>
                <a:gd name="T9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16">
                  <a:moveTo>
                    <a:pt x="0" y="16"/>
                  </a:moveTo>
                  <a:cubicBezTo>
                    <a:pt x="20" y="16"/>
                    <a:pt x="20" y="16"/>
                    <a:pt x="20" y="16"/>
                  </a:cubicBezTo>
                  <a:cubicBezTo>
                    <a:pt x="20" y="11"/>
                    <a:pt x="21" y="5"/>
                    <a:pt x="23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2" y="5"/>
                    <a:pt x="0" y="10"/>
                    <a:pt x="0" y="1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2400"/>
            </a:p>
          </p:txBody>
        </p:sp>
        <p:sp>
          <p:nvSpPr>
            <p:cNvPr id="81" name="Freeform 260">
              <a:extLst>
                <a:ext uri="{FF2B5EF4-FFF2-40B4-BE49-F238E27FC236}">
                  <a16:creationId xmlns:a16="http://schemas.microsoft.com/office/drawing/2014/main" id="{5802D59D-F1D8-DC06-CF7F-E81A753D65F7}"/>
                </a:ext>
              </a:extLst>
            </p:cNvPr>
            <p:cNvSpPr>
              <a:spLocks/>
            </p:cNvSpPr>
            <p:nvPr/>
          </p:nvSpPr>
          <p:spPr bwMode="auto">
            <a:xfrm>
              <a:off x="3621088" y="798513"/>
              <a:ext cx="85725" cy="60325"/>
            </a:xfrm>
            <a:custGeom>
              <a:avLst/>
              <a:gdLst>
                <a:gd name="T0" fmla="*/ 0 w 23"/>
                <a:gd name="T1" fmla="*/ 0 h 16"/>
                <a:gd name="T2" fmla="*/ 3 w 23"/>
                <a:gd name="T3" fmla="*/ 16 h 16"/>
                <a:gd name="T4" fmla="*/ 23 w 23"/>
                <a:gd name="T5" fmla="*/ 16 h 16"/>
                <a:gd name="T6" fmla="*/ 19 w 23"/>
                <a:gd name="T7" fmla="*/ 0 h 16"/>
                <a:gd name="T8" fmla="*/ 0 w 23"/>
                <a:gd name="T9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16">
                  <a:moveTo>
                    <a:pt x="0" y="0"/>
                  </a:moveTo>
                  <a:cubicBezTo>
                    <a:pt x="2" y="5"/>
                    <a:pt x="3" y="11"/>
                    <a:pt x="3" y="16"/>
                  </a:cubicBezTo>
                  <a:cubicBezTo>
                    <a:pt x="23" y="16"/>
                    <a:pt x="23" y="16"/>
                    <a:pt x="23" y="16"/>
                  </a:cubicBezTo>
                  <a:cubicBezTo>
                    <a:pt x="23" y="10"/>
                    <a:pt x="21" y="5"/>
                    <a:pt x="19" y="0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2400"/>
            </a:p>
          </p:txBody>
        </p:sp>
        <p:sp>
          <p:nvSpPr>
            <p:cNvPr id="82" name="Freeform 261">
              <a:extLst>
                <a:ext uri="{FF2B5EF4-FFF2-40B4-BE49-F238E27FC236}">
                  <a16:creationId xmlns:a16="http://schemas.microsoft.com/office/drawing/2014/main" id="{1FDE65B2-A88E-B026-AB68-0885C51FD3B2}"/>
                </a:ext>
              </a:extLst>
            </p:cNvPr>
            <p:cNvSpPr>
              <a:spLocks/>
            </p:cNvSpPr>
            <p:nvPr/>
          </p:nvSpPr>
          <p:spPr bwMode="auto">
            <a:xfrm>
              <a:off x="3575050" y="935038"/>
              <a:ext cx="112713" cy="74613"/>
            </a:xfrm>
            <a:custGeom>
              <a:avLst/>
              <a:gdLst>
                <a:gd name="T0" fmla="*/ 11 w 30"/>
                <a:gd name="T1" fmla="*/ 0 h 20"/>
                <a:gd name="T2" fmla="*/ 0 w 30"/>
                <a:gd name="T3" fmla="*/ 19 h 20"/>
                <a:gd name="T4" fmla="*/ 0 w 30"/>
                <a:gd name="T5" fmla="*/ 20 h 20"/>
                <a:gd name="T6" fmla="*/ 30 w 30"/>
                <a:gd name="T7" fmla="*/ 0 h 20"/>
                <a:gd name="T8" fmla="*/ 11 w 30"/>
                <a:gd name="T9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20">
                  <a:moveTo>
                    <a:pt x="11" y="0"/>
                  </a:moveTo>
                  <a:cubicBezTo>
                    <a:pt x="8" y="6"/>
                    <a:pt x="5" y="13"/>
                    <a:pt x="0" y="19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13" y="19"/>
                    <a:pt x="24" y="11"/>
                    <a:pt x="30" y="0"/>
                  </a:cubicBezTo>
                  <a:lnTo>
                    <a:pt x="11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2400"/>
            </a:p>
          </p:txBody>
        </p:sp>
        <p:sp>
          <p:nvSpPr>
            <p:cNvPr id="83" name="Freeform 262">
              <a:extLst>
                <a:ext uri="{FF2B5EF4-FFF2-40B4-BE49-F238E27FC236}">
                  <a16:creationId xmlns:a16="http://schemas.microsoft.com/office/drawing/2014/main" id="{92673D06-6CB3-632A-49EE-A654E68C19ED}"/>
                </a:ext>
              </a:extLst>
            </p:cNvPr>
            <p:cNvSpPr>
              <a:spLocks/>
            </p:cNvSpPr>
            <p:nvPr/>
          </p:nvSpPr>
          <p:spPr bwMode="auto">
            <a:xfrm>
              <a:off x="3440113" y="935038"/>
              <a:ext cx="112713" cy="74613"/>
            </a:xfrm>
            <a:custGeom>
              <a:avLst/>
              <a:gdLst>
                <a:gd name="T0" fmla="*/ 30 w 30"/>
                <a:gd name="T1" fmla="*/ 19 h 20"/>
                <a:gd name="T2" fmla="*/ 19 w 30"/>
                <a:gd name="T3" fmla="*/ 0 h 20"/>
                <a:gd name="T4" fmla="*/ 0 w 30"/>
                <a:gd name="T5" fmla="*/ 0 h 20"/>
                <a:gd name="T6" fmla="*/ 30 w 30"/>
                <a:gd name="T7" fmla="*/ 20 h 20"/>
                <a:gd name="T8" fmla="*/ 30 w 30"/>
                <a:gd name="T9" fmla="*/ 19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20">
                  <a:moveTo>
                    <a:pt x="30" y="19"/>
                  </a:moveTo>
                  <a:cubicBezTo>
                    <a:pt x="25" y="13"/>
                    <a:pt x="22" y="6"/>
                    <a:pt x="19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6" y="11"/>
                    <a:pt x="17" y="19"/>
                    <a:pt x="30" y="20"/>
                  </a:cubicBezTo>
                  <a:lnTo>
                    <a:pt x="30" y="1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2400"/>
            </a:p>
          </p:txBody>
        </p:sp>
        <p:sp>
          <p:nvSpPr>
            <p:cNvPr id="84" name="Freeform 263">
              <a:extLst>
                <a:ext uri="{FF2B5EF4-FFF2-40B4-BE49-F238E27FC236}">
                  <a16:creationId xmlns:a16="http://schemas.microsoft.com/office/drawing/2014/main" id="{467A3888-25C8-37B6-1371-A8B8BF7DB243}"/>
                </a:ext>
              </a:extLst>
            </p:cNvPr>
            <p:cNvSpPr>
              <a:spLocks/>
            </p:cNvSpPr>
            <p:nvPr/>
          </p:nvSpPr>
          <p:spPr bwMode="auto">
            <a:xfrm>
              <a:off x="3448050" y="723900"/>
              <a:ext cx="104775" cy="60325"/>
            </a:xfrm>
            <a:custGeom>
              <a:avLst/>
              <a:gdLst>
                <a:gd name="T0" fmla="*/ 18 w 28"/>
                <a:gd name="T1" fmla="*/ 16 h 16"/>
                <a:gd name="T2" fmla="*/ 28 w 28"/>
                <a:gd name="T3" fmla="*/ 1 h 16"/>
                <a:gd name="T4" fmla="*/ 28 w 28"/>
                <a:gd name="T5" fmla="*/ 0 h 16"/>
                <a:gd name="T6" fmla="*/ 0 w 28"/>
                <a:gd name="T7" fmla="*/ 16 h 16"/>
                <a:gd name="T8" fmla="*/ 18 w 28"/>
                <a:gd name="T9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16">
                  <a:moveTo>
                    <a:pt x="18" y="16"/>
                  </a:moveTo>
                  <a:cubicBezTo>
                    <a:pt x="20" y="11"/>
                    <a:pt x="24" y="5"/>
                    <a:pt x="28" y="1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16" y="1"/>
                    <a:pt x="6" y="7"/>
                    <a:pt x="0" y="16"/>
                  </a:cubicBezTo>
                  <a:lnTo>
                    <a:pt x="18" y="1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2400"/>
            </a:p>
          </p:txBody>
        </p:sp>
        <p:sp>
          <p:nvSpPr>
            <p:cNvPr id="85" name="Freeform 264">
              <a:extLst>
                <a:ext uri="{FF2B5EF4-FFF2-40B4-BE49-F238E27FC236}">
                  <a16:creationId xmlns:a16="http://schemas.microsoft.com/office/drawing/2014/main" id="{9EA7A0EC-F08A-B4EB-5303-9B7B8C101D61}"/>
                </a:ext>
              </a:extLst>
            </p:cNvPr>
            <p:cNvSpPr>
              <a:spLocks/>
            </p:cNvSpPr>
            <p:nvPr/>
          </p:nvSpPr>
          <p:spPr bwMode="auto">
            <a:xfrm>
              <a:off x="3575050" y="723900"/>
              <a:ext cx="106363" cy="60325"/>
            </a:xfrm>
            <a:custGeom>
              <a:avLst/>
              <a:gdLst>
                <a:gd name="T0" fmla="*/ 0 w 28"/>
                <a:gd name="T1" fmla="*/ 1 h 16"/>
                <a:gd name="T2" fmla="*/ 10 w 28"/>
                <a:gd name="T3" fmla="*/ 16 h 16"/>
                <a:gd name="T4" fmla="*/ 28 w 28"/>
                <a:gd name="T5" fmla="*/ 16 h 16"/>
                <a:gd name="T6" fmla="*/ 0 w 28"/>
                <a:gd name="T7" fmla="*/ 0 h 16"/>
                <a:gd name="T8" fmla="*/ 0 w 28"/>
                <a:gd name="T9" fmla="*/ 1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16">
                  <a:moveTo>
                    <a:pt x="0" y="1"/>
                  </a:moveTo>
                  <a:cubicBezTo>
                    <a:pt x="4" y="5"/>
                    <a:pt x="8" y="11"/>
                    <a:pt x="10" y="16"/>
                  </a:cubicBezTo>
                  <a:cubicBezTo>
                    <a:pt x="28" y="16"/>
                    <a:pt x="28" y="16"/>
                    <a:pt x="28" y="16"/>
                  </a:cubicBezTo>
                  <a:cubicBezTo>
                    <a:pt x="22" y="7"/>
                    <a:pt x="11" y="1"/>
                    <a:pt x="0" y="0"/>
                  </a:cubicBezTo>
                  <a:lnTo>
                    <a:pt x="0" y="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2400"/>
            </a:p>
          </p:txBody>
        </p:sp>
      </p:grpSp>
      <p:grpSp>
        <p:nvGrpSpPr>
          <p:cNvPr id="86" name="Group 85">
            <a:extLst>
              <a:ext uri="{FF2B5EF4-FFF2-40B4-BE49-F238E27FC236}">
                <a16:creationId xmlns:a16="http://schemas.microsoft.com/office/drawing/2014/main" id="{20007BCC-F4DE-4F80-7D10-425C3B84951B}"/>
              </a:ext>
            </a:extLst>
          </p:cNvPr>
          <p:cNvGrpSpPr/>
          <p:nvPr userDrawn="1"/>
        </p:nvGrpSpPr>
        <p:grpSpPr>
          <a:xfrm>
            <a:off x="7046150" y="997987"/>
            <a:ext cx="2650300" cy="657705"/>
            <a:chOff x="6284976" y="1299467"/>
            <a:chExt cx="5449824" cy="873883"/>
          </a:xfrm>
        </p:grpSpPr>
        <p:sp>
          <p:nvSpPr>
            <p:cNvPr id="87" name="Content Placeholder 2">
              <a:extLst>
                <a:ext uri="{FF2B5EF4-FFF2-40B4-BE49-F238E27FC236}">
                  <a16:creationId xmlns:a16="http://schemas.microsoft.com/office/drawing/2014/main" id="{92ACD517-4A83-F5C1-DC0E-501C20F04BF9}"/>
                </a:ext>
              </a:extLst>
            </p:cNvPr>
            <p:cNvSpPr txBox="1">
              <a:spLocks/>
            </p:cNvSpPr>
            <p:nvPr/>
          </p:nvSpPr>
          <p:spPr>
            <a:xfrm>
              <a:off x="6284976" y="1805306"/>
              <a:ext cx="5449824" cy="368044"/>
            </a:xfrm>
            <a:prstGeom prst="rect">
              <a:avLst/>
            </a:prstGeom>
          </p:spPr>
          <p:txBody>
            <a:bodyPr vert="horz" lIns="0" tIns="0" rIns="0" bIns="0" rtlCol="0" anchor="t">
              <a:spAutoFit/>
            </a:bodyPr>
            <a:lstStyle>
              <a:lvl1pPr marL="177800" indent="-1778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Clr>
                  <a:srgbClr val="102747"/>
                </a:buClr>
                <a:buFont typeface="Garamond" panose="02020404030301010803" pitchFamily="18" charset="0"/>
                <a:buChar char="›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indent="-1651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Clr>
                  <a:srgbClr val="102747"/>
                </a:buClr>
                <a:buFont typeface="Garamond" panose="02020404030301010803" pitchFamily="18" charset="0"/>
                <a:buChar char="›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520700" indent="-1651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Clr>
                  <a:srgbClr val="102747"/>
                </a:buClr>
                <a:buFont typeface="Garamond" panose="02020404030301010803" pitchFamily="18" charset="0"/>
                <a:buChar char="›"/>
                <a:tabLst>
                  <a:tab pos="1943100" algn="l"/>
                </a:tabLst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685800" indent="-1778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Clr>
                  <a:srgbClr val="102747"/>
                </a:buClr>
                <a:buFont typeface="Garamond" panose="02020404030301010803" pitchFamily="18" charset="0"/>
                <a:buChar char="›"/>
                <a:tabLst>
                  <a:tab pos="1943100" algn="l"/>
                </a:tabLst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863600" indent="-1778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Clr>
                  <a:srgbClr val="102747"/>
                </a:buClr>
                <a:buFont typeface="Garamond" panose="02020404030301010803" pitchFamily="18" charset="0"/>
                <a:buChar char="›"/>
                <a:tabLst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lnSpc>
                  <a:spcPct val="100000"/>
                </a:lnSpc>
                <a:spcBef>
                  <a:spcPts val="0"/>
                </a:spcBef>
                <a:spcAft>
                  <a:spcPts val="1200"/>
                </a:spcAft>
                <a:buNone/>
              </a:pPr>
              <a:r>
                <a:rPr lang="en-US" sz="1800"/>
                <a:t>loremipsum@dolorsit.com</a:t>
              </a:r>
            </a:p>
          </p:txBody>
        </p:sp>
        <p:sp>
          <p:nvSpPr>
            <p:cNvPr id="88" name="Content Placeholder 2">
              <a:extLst>
                <a:ext uri="{FF2B5EF4-FFF2-40B4-BE49-F238E27FC236}">
                  <a16:creationId xmlns:a16="http://schemas.microsoft.com/office/drawing/2014/main" id="{02D058AE-8BED-2075-494D-99781EB039C0}"/>
                </a:ext>
              </a:extLst>
            </p:cNvPr>
            <p:cNvSpPr txBox="1">
              <a:spLocks/>
            </p:cNvSpPr>
            <p:nvPr/>
          </p:nvSpPr>
          <p:spPr>
            <a:xfrm>
              <a:off x="6284976" y="1299467"/>
              <a:ext cx="5449824" cy="408938"/>
            </a:xfrm>
            <a:prstGeom prst="rect">
              <a:avLst/>
            </a:prstGeom>
          </p:spPr>
          <p:txBody>
            <a:bodyPr vert="horz" wrap="square" lIns="0" tIns="0" rIns="0" bIns="0" rtlCol="0" anchor="b">
              <a:spAutoFit/>
            </a:bodyPr>
            <a:lstStyle>
              <a:lvl1pPr marL="177800" indent="-1778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Clr>
                  <a:srgbClr val="102747"/>
                </a:buClr>
                <a:buFont typeface="Garamond" panose="02020404030301010803" pitchFamily="18" charset="0"/>
                <a:buChar char="›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indent="-1651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Clr>
                  <a:srgbClr val="102747"/>
                </a:buClr>
                <a:buFont typeface="Garamond" panose="02020404030301010803" pitchFamily="18" charset="0"/>
                <a:buChar char="›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520700" indent="-1651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Clr>
                  <a:srgbClr val="102747"/>
                </a:buClr>
                <a:buFont typeface="Garamond" panose="02020404030301010803" pitchFamily="18" charset="0"/>
                <a:buChar char="›"/>
                <a:tabLst>
                  <a:tab pos="1943100" algn="l"/>
                </a:tabLst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685800" indent="-1778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Clr>
                  <a:srgbClr val="102747"/>
                </a:buClr>
                <a:buFont typeface="Garamond" panose="02020404030301010803" pitchFamily="18" charset="0"/>
                <a:buChar char="›"/>
                <a:tabLst>
                  <a:tab pos="1943100" algn="l"/>
                </a:tabLst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863600" indent="-1778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Clr>
                  <a:srgbClr val="102747"/>
                </a:buClr>
                <a:buFont typeface="Garamond" panose="02020404030301010803" pitchFamily="18" charset="0"/>
                <a:buChar char="›"/>
                <a:tabLst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lnSpc>
                  <a:spcPct val="100000"/>
                </a:lnSpc>
                <a:spcBef>
                  <a:spcPts val="0"/>
                </a:spcBef>
                <a:spcAft>
                  <a:spcPts val="1200"/>
                </a:spcAft>
                <a:buFont typeface="Garamond" panose="02020404030301010803" pitchFamily="18" charset="0"/>
                <a:buNone/>
                <a:defRPr sz="2000" b="0" i="0" u="none" strike="noStrike" kern="1200" spc="0" baseline="0">
                  <a:solidFill>
                    <a:srgbClr val="102747"/>
                  </a:solidFill>
                  <a:latin typeface="+mn-lt"/>
                  <a:ea typeface="+mn-ea"/>
                  <a:cs typeface="+mn-cs"/>
                </a:defRPr>
              </a:pPr>
              <a:r>
                <a:rPr lang="en-US" sz="2000">
                  <a:solidFill>
                    <a:srgbClr val="102747"/>
                  </a:solidFill>
                </a:rPr>
                <a:t>Email</a:t>
              </a:r>
            </a:p>
          </p:txBody>
        </p:sp>
        <p:cxnSp>
          <p:nvCxnSpPr>
            <p:cNvPr id="89" name="Straight Connector 88">
              <a:extLst>
                <a:ext uri="{FF2B5EF4-FFF2-40B4-BE49-F238E27FC236}">
                  <a16:creationId xmlns:a16="http://schemas.microsoft.com/office/drawing/2014/main" id="{839AF3DD-E589-A77B-3D43-D0BBEF89200F}"/>
                </a:ext>
              </a:extLst>
            </p:cNvPr>
            <p:cNvCxnSpPr>
              <a:cxnSpLocks/>
            </p:cNvCxnSpPr>
            <p:nvPr/>
          </p:nvCxnSpPr>
          <p:spPr>
            <a:xfrm>
              <a:off x="6284976" y="1756857"/>
              <a:ext cx="5449824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0" name="Group 89">
            <a:extLst>
              <a:ext uri="{FF2B5EF4-FFF2-40B4-BE49-F238E27FC236}">
                <a16:creationId xmlns:a16="http://schemas.microsoft.com/office/drawing/2014/main" id="{00DE49BF-BEA9-4767-3426-7D9B9933F9ED}"/>
              </a:ext>
            </a:extLst>
          </p:cNvPr>
          <p:cNvGrpSpPr/>
          <p:nvPr userDrawn="1"/>
        </p:nvGrpSpPr>
        <p:grpSpPr>
          <a:xfrm>
            <a:off x="7046150" y="2284008"/>
            <a:ext cx="2650300" cy="657706"/>
            <a:chOff x="6284976" y="1299467"/>
            <a:chExt cx="5449824" cy="873884"/>
          </a:xfrm>
        </p:grpSpPr>
        <p:sp>
          <p:nvSpPr>
            <p:cNvPr id="91" name="Content Placeholder 2">
              <a:extLst>
                <a:ext uri="{FF2B5EF4-FFF2-40B4-BE49-F238E27FC236}">
                  <a16:creationId xmlns:a16="http://schemas.microsoft.com/office/drawing/2014/main" id="{4F5D48AA-673B-C65C-13A9-A55A22C79DB1}"/>
                </a:ext>
              </a:extLst>
            </p:cNvPr>
            <p:cNvSpPr txBox="1">
              <a:spLocks/>
            </p:cNvSpPr>
            <p:nvPr/>
          </p:nvSpPr>
          <p:spPr>
            <a:xfrm>
              <a:off x="6284976" y="1805307"/>
              <a:ext cx="5449824" cy="368044"/>
            </a:xfrm>
            <a:prstGeom prst="rect">
              <a:avLst/>
            </a:prstGeom>
          </p:spPr>
          <p:txBody>
            <a:bodyPr vert="horz" lIns="0" tIns="0" rIns="0" bIns="0" rtlCol="0" anchor="t">
              <a:spAutoFit/>
            </a:bodyPr>
            <a:lstStyle>
              <a:lvl1pPr marL="177800" indent="-1778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Clr>
                  <a:srgbClr val="102747"/>
                </a:buClr>
                <a:buFont typeface="Garamond" panose="02020404030301010803" pitchFamily="18" charset="0"/>
                <a:buChar char="›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indent="-1651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Clr>
                  <a:srgbClr val="102747"/>
                </a:buClr>
                <a:buFont typeface="Garamond" panose="02020404030301010803" pitchFamily="18" charset="0"/>
                <a:buChar char="›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520700" indent="-1651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Clr>
                  <a:srgbClr val="102747"/>
                </a:buClr>
                <a:buFont typeface="Garamond" panose="02020404030301010803" pitchFamily="18" charset="0"/>
                <a:buChar char="›"/>
                <a:tabLst>
                  <a:tab pos="1943100" algn="l"/>
                </a:tabLst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685800" indent="-1778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Clr>
                  <a:srgbClr val="102747"/>
                </a:buClr>
                <a:buFont typeface="Garamond" panose="02020404030301010803" pitchFamily="18" charset="0"/>
                <a:buChar char="›"/>
                <a:tabLst>
                  <a:tab pos="1943100" algn="l"/>
                </a:tabLst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863600" indent="-1778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Clr>
                  <a:srgbClr val="102747"/>
                </a:buClr>
                <a:buFont typeface="Garamond" panose="02020404030301010803" pitchFamily="18" charset="0"/>
                <a:buChar char="›"/>
                <a:tabLst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lnSpc>
                  <a:spcPct val="100000"/>
                </a:lnSpc>
                <a:spcBef>
                  <a:spcPts val="0"/>
                </a:spcBef>
                <a:spcAft>
                  <a:spcPts val="1200"/>
                </a:spcAft>
                <a:buNone/>
              </a:pPr>
              <a:r>
                <a:rPr lang="en-US" sz="1800"/>
                <a:t>+0 987 654 321</a:t>
              </a:r>
            </a:p>
          </p:txBody>
        </p:sp>
        <p:sp>
          <p:nvSpPr>
            <p:cNvPr id="92" name="Content Placeholder 2">
              <a:extLst>
                <a:ext uri="{FF2B5EF4-FFF2-40B4-BE49-F238E27FC236}">
                  <a16:creationId xmlns:a16="http://schemas.microsoft.com/office/drawing/2014/main" id="{EED956E8-C838-378A-7B5D-F564188BEB19}"/>
                </a:ext>
              </a:extLst>
            </p:cNvPr>
            <p:cNvSpPr txBox="1">
              <a:spLocks/>
            </p:cNvSpPr>
            <p:nvPr/>
          </p:nvSpPr>
          <p:spPr>
            <a:xfrm>
              <a:off x="6284976" y="1299467"/>
              <a:ext cx="5449824" cy="408938"/>
            </a:xfrm>
            <a:prstGeom prst="rect">
              <a:avLst/>
            </a:prstGeom>
          </p:spPr>
          <p:txBody>
            <a:bodyPr vert="horz" wrap="square" lIns="0" tIns="0" rIns="0" bIns="0" rtlCol="0" anchor="b">
              <a:spAutoFit/>
            </a:bodyPr>
            <a:lstStyle>
              <a:lvl1pPr marL="177800" indent="-1778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Clr>
                  <a:srgbClr val="102747"/>
                </a:buClr>
                <a:buFont typeface="Garamond" panose="02020404030301010803" pitchFamily="18" charset="0"/>
                <a:buChar char="›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indent="-1651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Clr>
                  <a:srgbClr val="102747"/>
                </a:buClr>
                <a:buFont typeface="Garamond" panose="02020404030301010803" pitchFamily="18" charset="0"/>
                <a:buChar char="›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520700" indent="-1651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Clr>
                  <a:srgbClr val="102747"/>
                </a:buClr>
                <a:buFont typeface="Garamond" panose="02020404030301010803" pitchFamily="18" charset="0"/>
                <a:buChar char="›"/>
                <a:tabLst>
                  <a:tab pos="1943100" algn="l"/>
                </a:tabLst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685800" indent="-1778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Clr>
                  <a:srgbClr val="102747"/>
                </a:buClr>
                <a:buFont typeface="Garamond" panose="02020404030301010803" pitchFamily="18" charset="0"/>
                <a:buChar char="›"/>
                <a:tabLst>
                  <a:tab pos="1943100" algn="l"/>
                </a:tabLst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863600" indent="-1778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Clr>
                  <a:srgbClr val="102747"/>
                </a:buClr>
                <a:buFont typeface="Garamond" panose="02020404030301010803" pitchFamily="18" charset="0"/>
                <a:buChar char="›"/>
                <a:tabLst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lnSpc>
                  <a:spcPct val="100000"/>
                </a:lnSpc>
                <a:spcBef>
                  <a:spcPts val="0"/>
                </a:spcBef>
                <a:spcAft>
                  <a:spcPts val="1200"/>
                </a:spcAft>
                <a:buFont typeface="Garamond" panose="02020404030301010803" pitchFamily="18" charset="0"/>
                <a:buNone/>
                <a:defRPr sz="2000" b="0" i="0" u="none" strike="noStrike" kern="1200" spc="0" baseline="0">
                  <a:solidFill>
                    <a:srgbClr val="102747"/>
                  </a:solidFill>
                  <a:latin typeface="+mn-lt"/>
                  <a:ea typeface="+mn-ea"/>
                  <a:cs typeface="+mn-cs"/>
                </a:defRPr>
              </a:pPr>
              <a:r>
                <a:rPr lang="en-US" sz="2000">
                  <a:solidFill>
                    <a:srgbClr val="102747"/>
                  </a:solidFill>
                </a:rPr>
                <a:t>Phone</a:t>
              </a:r>
            </a:p>
          </p:txBody>
        </p:sp>
        <p:cxnSp>
          <p:nvCxnSpPr>
            <p:cNvPr id="93" name="Straight Connector 92">
              <a:extLst>
                <a:ext uri="{FF2B5EF4-FFF2-40B4-BE49-F238E27FC236}">
                  <a16:creationId xmlns:a16="http://schemas.microsoft.com/office/drawing/2014/main" id="{12D7259F-BEF7-7966-2EB4-A90778605206}"/>
                </a:ext>
              </a:extLst>
            </p:cNvPr>
            <p:cNvCxnSpPr>
              <a:cxnSpLocks/>
            </p:cNvCxnSpPr>
            <p:nvPr/>
          </p:nvCxnSpPr>
          <p:spPr>
            <a:xfrm>
              <a:off x="6284976" y="1756857"/>
              <a:ext cx="5449824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4" name="Group 93">
            <a:extLst>
              <a:ext uri="{FF2B5EF4-FFF2-40B4-BE49-F238E27FC236}">
                <a16:creationId xmlns:a16="http://schemas.microsoft.com/office/drawing/2014/main" id="{6D6283E0-23DB-B6F1-0FCB-0E9E6D2F6FA7}"/>
              </a:ext>
            </a:extLst>
          </p:cNvPr>
          <p:cNvGrpSpPr/>
          <p:nvPr userDrawn="1"/>
        </p:nvGrpSpPr>
        <p:grpSpPr>
          <a:xfrm>
            <a:off x="7046150" y="3570028"/>
            <a:ext cx="2650300" cy="657705"/>
            <a:chOff x="6284976" y="1299467"/>
            <a:chExt cx="5449824" cy="873883"/>
          </a:xfrm>
        </p:grpSpPr>
        <p:sp>
          <p:nvSpPr>
            <p:cNvPr id="95" name="Content Placeholder 2">
              <a:extLst>
                <a:ext uri="{FF2B5EF4-FFF2-40B4-BE49-F238E27FC236}">
                  <a16:creationId xmlns:a16="http://schemas.microsoft.com/office/drawing/2014/main" id="{777CB0EC-A984-389D-4CA5-26EF79636E06}"/>
                </a:ext>
              </a:extLst>
            </p:cNvPr>
            <p:cNvSpPr txBox="1">
              <a:spLocks/>
            </p:cNvSpPr>
            <p:nvPr/>
          </p:nvSpPr>
          <p:spPr>
            <a:xfrm>
              <a:off x="6284976" y="1805306"/>
              <a:ext cx="5449824" cy="368044"/>
            </a:xfrm>
            <a:prstGeom prst="rect">
              <a:avLst/>
            </a:prstGeom>
          </p:spPr>
          <p:txBody>
            <a:bodyPr vert="horz" lIns="0" tIns="0" rIns="0" bIns="0" rtlCol="0" anchor="t">
              <a:spAutoFit/>
            </a:bodyPr>
            <a:lstStyle>
              <a:lvl1pPr marL="177800" indent="-1778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Clr>
                  <a:srgbClr val="102747"/>
                </a:buClr>
                <a:buFont typeface="Garamond" panose="02020404030301010803" pitchFamily="18" charset="0"/>
                <a:buChar char="›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indent="-1651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Clr>
                  <a:srgbClr val="102747"/>
                </a:buClr>
                <a:buFont typeface="Garamond" panose="02020404030301010803" pitchFamily="18" charset="0"/>
                <a:buChar char="›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520700" indent="-1651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Clr>
                  <a:srgbClr val="102747"/>
                </a:buClr>
                <a:buFont typeface="Garamond" panose="02020404030301010803" pitchFamily="18" charset="0"/>
                <a:buChar char="›"/>
                <a:tabLst>
                  <a:tab pos="1943100" algn="l"/>
                </a:tabLst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685800" indent="-1778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Clr>
                  <a:srgbClr val="102747"/>
                </a:buClr>
                <a:buFont typeface="Garamond" panose="02020404030301010803" pitchFamily="18" charset="0"/>
                <a:buChar char="›"/>
                <a:tabLst>
                  <a:tab pos="1943100" algn="l"/>
                </a:tabLst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863600" indent="-1778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Clr>
                  <a:srgbClr val="102747"/>
                </a:buClr>
                <a:buFont typeface="Garamond" panose="02020404030301010803" pitchFamily="18" charset="0"/>
                <a:buChar char="›"/>
                <a:tabLst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lnSpc>
                  <a:spcPct val="100000"/>
                </a:lnSpc>
                <a:spcBef>
                  <a:spcPts val="0"/>
                </a:spcBef>
                <a:spcAft>
                  <a:spcPts val="1200"/>
                </a:spcAft>
                <a:buNone/>
              </a:pPr>
              <a:r>
                <a:rPr lang="en-US" sz="1800"/>
                <a:t>www.loremipsumdolor.com</a:t>
              </a:r>
            </a:p>
          </p:txBody>
        </p:sp>
        <p:sp>
          <p:nvSpPr>
            <p:cNvPr id="96" name="Content Placeholder 2">
              <a:extLst>
                <a:ext uri="{FF2B5EF4-FFF2-40B4-BE49-F238E27FC236}">
                  <a16:creationId xmlns:a16="http://schemas.microsoft.com/office/drawing/2014/main" id="{A7592B37-5903-84F6-8E5C-0245612F81EC}"/>
                </a:ext>
              </a:extLst>
            </p:cNvPr>
            <p:cNvSpPr txBox="1">
              <a:spLocks/>
            </p:cNvSpPr>
            <p:nvPr/>
          </p:nvSpPr>
          <p:spPr>
            <a:xfrm>
              <a:off x="6284976" y="1299467"/>
              <a:ext cx="5449824" cy="408938"/>
            </a:xfrm>
            <a:prstGeom prst="rect">
              <a:avLst/>
            </a:prstGeom>
          </p:spPr>
          <p:txBody>
            <a:bodyPr vert="horz" wrap="square" lIns="0" tIns="0" rIns="0" bIns="0" rtlCol="0" anchor="b">
              <a:spAutoFit/>
            </a:bodyPr>
            <a:lstStyle>
              <a:lvl1pPr marL="177800" indent="-1778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Clr>
                  <a:srgbClr val="102747"/>
                </a:buClr>
                <a:buFont typeface="Garamond" panose="02020404030301010803" pitchFamily="18" charset="0"/>
                <a:buChar char="›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indent="-1651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Clr>
                  <a:srgbClr val="102747"/>
                </a:buClr>
                <a:buFont typeface="Garamond" panose="02020404030301010803" pitchFamily="18" charset="0"/>
                <a:buChar char="›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520700" indent="-1651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Clr>
                  <a:srgbClr val="102747"/>
                </a:buClr>
                <a:buFont typeface="Garamond" panose="02020404030301010803" pitchFamily="18" charset="0"/>
                <a:buChar char="›"/>
                <a:tabLst>
                  <a:tab pos="1943100" algn="l"/>
                </a:tabLst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685800" indent="-1778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Clr>
                  <a:srgbClr val="102747"/>
                </a:buClr>
                <a:buFont typeface="Garamond" panose="02020404030301010803" pitchFamily="18" charset="0"/>
                <a:buChar char="›"/>
                <a:tabLst>
                  <a:tab pos="1943100" algn="l"/>
                </a:tabLst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863600" indent="-1778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Clr>
                  <a:srgbClr val="102747"/>
                </a:buClr>
                <a:buFont typeface="Garamond" panose="02020404030301010803" pitchFamily="18" charset="0"/>
                <a:buChar char="›"/>
                <a:tabLst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lnSpc>
                  <a:spcPct val="100000"/>
                </a:lnSpc>
                <a:spcBef>
                  <a:spcPts val="0"/>
                </a:spcBef>
                <a:spcAft>
                  <a:spcPts val="1200"/>
                </a:spcAft>
                <a:buFont typeface="Garamond" panose="02020404030301010803" pitchFamily="18" charset="0"/>
                <a:buNone/>
                <a:defRPr sz="2000" b="0" i="0" u="none" strike="noStrike" kern="1200" spc="0" baseline="0">
                  <a:solidFill>
                    <a:srgbClr val="102747"/>
                  </a:solidFill>
                  <a:latin typeface="+mn-lt"/>
                  <a:ea typeface="+mn-ea"/>
                  <a:cs typeface="+mn-cs"/>
                </a:defRPr>
              </a:pPr>
              <a:r>
                <a:rPr lang="en-US" sz="2000">
                  <a:solidFill>
                    <a:srgbClr val="102747"/>
                  </a:solidFill>
                </a:rPr>
                <a:t>Website</a:t>
              </a:r>
            </a:p>
          </p:txBody>
        </p:sp>
        <p:cxnSp>
          <p:nvCxnSpPr>
            <p:cNvPr id="97" name="Straight Connector 96">
              <a:extLst>
                <a:ext uri="{FF2B5EF4-FFF2-40B4-BE49-F238E27FC236}">
                  <a16:creationId xmlns:a16="http://schemas.microsoft.com/office/drawing/2014/main" id="{18D77D59-E1C6-EEBA-F5C4-408394907D59}"/>
                </a:ext>
              </a:extLst>
            </p:cNvPr>
            <p:cNvCxnSpPr>
              <a:cxnSpLocks/>
            </p:cNvCxnSpPr>
            <p:nvPr/>
          </p:nvCxnSpPr>
          <p:spPr>
            <a:xfrm>
              <a:off x="6284976" y="1756857"/>
              <a:ext cx="5449824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8" name="Group 97">
            <a:extLst>
              <a:ext uri="{FF2B5EF4-FFF2-40B4-BE49-F238E27FC236}">
                <a16:creationId xmlns:a16="http://schemas.microsoft.com/office/drawing/2014/main" id="{C817DF17-A355-6F48-7372-264A104B3410}"/>
              </a:ext>
            </a:extLst>
          </p:cNvPr>
          <p:cNvGrpSpPr/>
          <p:nvPr userDrawn="1"/>
        </p:nvGrpSpPr>
        <p:grpSpPr>
          <a:xfrm>
            <a:off x="7046150" y="4856049"/>
            <a:ext cx="2650300" cy="934706"/>
            <a:chOff x="6284976" y="1299467"/>
            <a:chExt cx="5449824" cy="1241928"/>
          </a:xfrm>
        </p:grpSpPr>
        <p:sp>
          <p:nvSpPr>
            <p:cNvPr id="99" name="Content Placeholder 2">
              <a:extLst>
                <a:ext uri="{FF2B5EF4-FFF2-40B4-BE49-F238E27FC236}">
                  <a16:creationId xmlns:a16="http://schemas.microsoft.com/office/drawing/2014/main" id="{79CC93DA-9E1D-A3C6-BF8A-C9E878C2C81D}"/>
                </a:ext>
              </a:extLst>
            </p:cNvPr>
            <p:cNvSpPr txBox="1">
              <a:spLocks/>
            </p:cNvSpPr>
            <p:nvPr/>
          </p:nvSpPr>
          <p:spPr>
            <a:xfrm>
              <a:off x="6284976" y="1805307"/>
              <a:ext cx="5449824" cy="736088"/>
            </a:xfrm>
            <a:prstGeom prst="rect">
              <a:avLst/>
            </a:prstGeom>
          </p:spPr>
          <p:txBody>
            <a:bodyPr vert="horz" lIns="0" tIns="0" rIns="0" bIns="0" rtlCol="0" anchor="t">
              <a:spAutoFit/>
            </a:bodyPr>
            <a:lstStyle>
              <a:lvl1pPr marL="177800" indent="-1778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Clr>
                  <a:srgbClr val="102747"/>
                </a:buClr>
                <a:buFont typeface="Garamond" panose="02020404030301010803" pitchFamily="18" charset="0"/>
                <a:buChar char="›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indent="-1651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Clr>
                  <a:srgbClr val="102747"/>
                </a:buClr>
                <a:buFont typeface="Garamond" panose="02020404030301010803" pitchFamily="18" charset="0"/>
                <a:buChar char="›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520700" indent="-1651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Clr>
                  <a:srgbClr val="102747"/>
                </a:buClr>
                <a:buFont typeface="Garamond" panose="02020404030301010803" pitchFamily="18" charset="0"/>
                <a:buChar char="›"/>
                <a:tabLst>
                  <a:tab pos="1943100" algn="l"/>
                </a:tabLst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685800" indent="-1778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Clr>
                  <a:srgbClr val="102747"/>
                </a:buClr>
                <a:buFont typeface="Garamond" panose="02020404030301010803" pitchFamily="18" charset="0"/>
                <a:buChar char="›"/>
                <a:tabLst>
                  <a:tab pos="1943100" algn="l"/>
                </a:tabLst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863600" indent="-1778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Clr>
                  <a:srgbClr val="102747"/>
                </a:buClr>
                <a:buFont typeface="Garamond" panose="02020404030301010803" pitchFamily="18" charset="0"/>
                <a:buChar char="›"/>
                <a:tabLst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lnSpc>
                  <a:spcPct val="100000"/>
                </a:lnSpc>
                <a:spcBef>
                  <a:spcPts val="0"/>
                </a:spcBef>
                <a:spcAft>
                  <a:spcPts val="1200"/>
                </a:spcAft>
                <a:buNone/>
              </a:pPr>
              <a:r>
                <a:rPr lang="en-US" sz="1800"/>
                <a:t>Lorem ipsum, dolor sit </a:t>
              </a:r>
              <a:r>
                <a:rPr lang="en-US" sz="1800" err="1"/>
                <a:t>amet</a:t>
              </a:r>
              <a:r>
                <a:rPr lang="en-US" sz="1800"/>
                <a:t>. </a:t>
              </a:r>
              <a:r>
                <a:rPr lang="en-US" sz="1800" err="1"/>
                <a:t>Consectetur</a:t>
              </a:r>
              <a:r>
                <a:rPr lang="en-US" sz="1800"/>
                <a:t> </a:t>
              </a:r>
              <a:r>
                <a:rPr lang="en-US" sz="1800" err="1"/>
                <a:t>adipiscing</a:t>
              </a:r>
              <a:r>
                <a:rPr lang="en-US" sz="1800"/>
                <a:t> </a:t>
              </a:r>
              <a:r>
                <a:rPr lang="en-US" sz="1800" err="1"/>
                <a:t>elit</a:t>
              </a:r>
              <a:endParaRPr lang="en-US" sz="1800"/>
            </a:p>
          </p:txBody>
        </p:sp>
        <p:sp>
          <p:nvSpPr>
            <p:cNvPr id="100" name="Content Placeholder 2">
              <a:extLst>
                <a:ext uri="{FF2B5EF4-FFF2-40B4-BE49-F238E27FC236}">
                  <a16:creationId xmlns:a16="http://schemas.microsoft.com/office/drawing/2014/main" id="{3E12EA82-2F53-14BA-6F3C-C430FDEEC909}"/>
                </a:ext>
              </a:extLst>
            </p:cNvPr>
            <p:cNvSpPr txBox="1">
              <a:spLocks/>
            </p:cNvSpPr>
            <p:nvPr/>
          </p:nvSpPr>
          <p:spPr>
            <a:xfrm>
              <a:off x="6284976" y="1299467"/>
              <a:ext cx="5449824" cy="408938"/>
            </a:xfrm>
            <a:prstGeom prst="rect">
              <a:avLst/>
            </a:prstGeom>
          </p:spPr>
          <p:txBody>
            <a:bodyPr vert="horz" wrap="square" lIns="0" tIns="0" rIns="0" bIns="0" rtlCol="0" anchor="b">
              <a:spAutoFit/>
            </a:bodyPr>
            <a:lstStyle>
              <a:lvl1pPr marL="177800" indent="-1778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Clr>
                  <a:srgbClr val="102747"/>
                </a:buClr>
                <a:buFont typeface="Garamond" panose="02020404030301010803" pitchFamily="18" charset="0"/>
                <a:buChar char="›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indent="-1651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Clr>
                  <a:srgbClr val="102747"/>
                </a:buClr>
                <a:buFont typeface="Garamond" panose="02020404030301010803" pitchFamily="18" charset="0"/>
                <a:buChar char="›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520700" indent="-1651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Clr>
                  <a:srgbClr val="102747"/>
                </a:buClr>
                <a:buFont typeface="Garamond" panose="02020404030301010803" pitchFamily="18" charset="0"/>
                <a:buChar char="›"/>
                <a:tabLst>
                  <a:tab pos="1943100" algn="l"/>
                </a:tabLst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685800" indent="-1778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Clr>
                  <a:srgbClr val="102747"/>
                </a:buClr>
                <a:buFont typeface="Garamond" panose="02020404030301010803" pitchFamily="18" charset="0"/>
                <a:buChar char="›"/>
                <a:tabLst>
                  <a:tab pos="1943100" algn="l"/>
                </a:tabLst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863600" indent="-1778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Clr>
                  <a:srgbClr val="102747"/>
                </a:buClr>
                <a:buFont typeface="Garamond" panose="02020404030301010803" pitchFamily="18" charset="0"/>
                <a:buChar char="›"/>
                <a:tabLst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lnSpc>
                  <a:spcPct val="100000"/>
                </a:lnSpc>
                <a:spcBef>
                  <a:spcPts val="0"/>
                </a:spcBef>
                <a:spcAft>
                  <a:spcPts val="1200"/>
                </a:spcAft>
                <a:buFont typeface="Garamond" panose="02020404030301010803" pitchFamily="18" charset="0"/>
                <a:buNone/>
                <a:defRPr sz="2000" b="0" i="0" u="none" strike="noStrike" kern="1200" spc="0" baseline="0">
                  <a:solidFill>
                    <a:srgbClr val="102747"/>
                  </a:solidFill>
                  <a:latin typeface="+mn-lt"/>
                  <a:ea typeface="+mn-ea"/>
                  <a:cs typeface="+mn-cs"/>
                </a:defRPr>
              </a:pPr>
              <a:r>
                <a:rPr lang="en-US" sz="2000">
                  <a:solidFill>
                    <a:srgbClr val="102747"/>
                  </a:solidFill>
                </a:rPr>
                <a:t>Office</a:t>
              </a:r>
            </a:p>
          </p:txBody>
        </p:sp>
        <p:cxnSp>
          <p:nvCxnSpPr>
            <p:cNvPr id="101" name="Straight Connector 100">
              <a:extLst>
                <a:ext uri="{FF2B5EF4-FFF2-40B4-BE49-F238E27FC236}">
                  <a16:creationId xmlns:a16="http://schemas.microsoft.com/office/drawing/2014/main" id="{81EE081D-7938-860E-579F-23A46AC8CE5B}"/>
                </a:ext>
              </a:extLst>
            </p:cNvPr>
            <p:cNvCxnSpPr>
              <a:cxnSpLocks/>
            </p:cNvCxnSpPr>
            <p:nvPr/>
          </p:nvCxnSpPr>
          <p:spPr>
            <a:xfrm>
              <a:off x="6284976" y="1756857"/>
              <a:ext cx="5449824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52066914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9E241B3-700E-910F-F701-DFECBC7469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E20635-8BF5-499C-BD7F-341A2A038DD0}" type="datetimeFigureOut">
              <a:rPr lang="en-GB" smtClean="0"/>
              <a:t>31/10/2022</a:t>
            </a:fld>
            <a:endParaRPr lang="en-GB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64B6468-4D4A-45BF-19A4-9FFA917EB1FC}"/>
              </a:ext>
            </a:extLst>
          </p:cNvPr>
          <p:cNvSpPr/>
          <p:nvPr userDrawn="1"/>
        </p:nvSpPr>
        <p:spPr>
          <a:xfrm>
            <a:off x="0" y="0"/>
            <a:ext cx="4826524" cy="6858000"/>
          </a:xfrm>
          <a:prstGeom prst="rect">
            <a:avLst/>
          </a:prstGeom>
          <a:solidFill>
            <a:srgbClr val="1027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37FCFAA2-76D5-5ED1-BD6C-AB11CC6C2380}"/>
              </a:ext>
            </a:extLst>
          </p:cNvPr>
          <p:cNvSpPr txBox="1">
            <a:spLocks/>
          </p:cNvSpPr>
          <p:nvPr userDrawn="1"/>
        </p:nvSpPr>
        <p:spPr>
          <a:xfrm>
            <a:off x="11346287" y="6275388"/>
            <a:ext cx="388513" cy="365125"/>
          </a:xfrm>
          <a:prstGeom prst="rect">
            <a:avLst/>
          </a:prstGeom>
          <a:solidFill>
            <a:srgbClr val="102747"/>
          </a:solidFill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20ACEE5B-6B89-47D3-A969-11CC9D54FA43}" type="slidenum">
              <a:rPr lang="en-US" smtClean="0">
                <a:solidFill>
                  <a:schemeClr val="bg1"/>
                </a:solidFill>
              </a:rPr>
              <a:pPr algn="ctr"/>
              <a:t>‹#›</a:t>
            </a:fld>
            <a:endParaRPr lang="en-US">
              <a:solidFill>
                <a:schemeClr val="bg1"/>
              </a:solidFill>
            </a:endParaRP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AFA209AF-C841-BF80-97A9-ACF9C205F744}"/>
              </a:ext>
            </a:extLst>
          </p:cNvPr>
          <p:cNvCxnSpPr>
            <a:cxnSpLocks/>
          </p:cNvCxnSpPr>
          <p:nvPr userDrawn="1"/>
        </p:nvCxnSpPr>
        <p:spPr>
          <a:xfrm>
            <a:off x="5280338" y="6457950"/>
            <a:ext cx="5933762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0" name="Picture 2">
            <a:extLst>
              <a:ext uri="{FF2B5EF4-FFF2-40B4-BE49-F238E27FC236}">
                <a16:creationId xmlns:a16="http://schemas.microsoft.com/office/drawing/2014/main" id="{EC0F2C2C-F23A-9216-4C58-8E8E58FC3B7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84886"/>
            <a:ext cx="1493838" cy="9080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pic>
        <p:nvPicPr>
          <p:cNvPr id="2" name="Picture 1" descr="Logo&#10;&#10;Description automatically generated">
            <a:extLst>
              <a:ext uri="{FF2B5EF4-FFF2-40B4-BE49-F238E27FC236}">
                <a16:creationId xmlns:a16="http://schemas.microsoft.com/office/drawing/2014/main" id="{5EB82E8C-DEA5-6DB7-9617-DEF5C7FD9733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46287" y="123596"/>
            <a:ext cx="641530" cy="3651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947000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Rectangle 101">
            <a:extLst>
              <a:ext uri="{FF2B5EF4-FFF2-40B4-BE49-F238E27FC236}">
                <a16:creationId xmlns:a16="http://schemas.microsoft.com/office/drawing/2014/main" id="{B75AEAFD-B95B-C398-3C25-FE0874021AE5}"/>
              </a:ext>
            </a:extLst>
          </p:cNvPr>
          <p:cNvSpPr/>
          <p:nvPr userDrawn="1"/>
        </p:nvSpPr>
        <p:spPr>
          <a:xfrm>
            <a:off x="2" y="0"/>
            <a:ext cx="4136570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" name="Rectangle 102">
            <a:extLst>
              <a:ext uri="{FF2B5EF4-FFF2-40B4-BE49-F238E27FC236}">
                <a16:creationId xmlns:a16="http://schemas.microsoft.com/office/drawing/2014/main" id="{043DAAAE-004B-497E-6041-7C6273CB03CE}"/>
              </a:ext>
            </a:extLst>
          </p:cNvPr>
          <p:cNvSpPr/>
          <p:nvPr userDrawn="1"/>
        </p:nvSpPr>
        <p:spPr>
          <a:xfrm>
            <a:off x="0" y="3788229"/>
            <a:ext cx="8665023" cy="2467430"/>
          </a:xfrm>
          <a:prstGeom prst="rect">
            <a:avLst/>
          </a:prstGeom>
          <a:solidFill>
            <a:srgbClr val="1027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4" name="Group 103">
            <a:extLst>
              <a:ext uri="{FF2B5EF4-FFF2-40B4-BE49-F238E27FC236}">
                <a16:creationId xmlns:a16="http://schemas.microsoft.com/office/drawing/2014/main" id="{9A9F89B4-9A9F-B5DE-5536-05BD9DDB2E6E}"/>
              </a:ext>
            </a:extLst>
          </p:cNvPr>
          <p:cNvGrpSpPr/>
          <p:nvPr userDrawn="1"/>
        </p:nvGrpSpPr>
        <p:grpSpPr>
          <a:xfrm>
            <a:off x="634568" y="4202513"/>
            <a:ext cx="6651604" cy="1638863"/>
            <a:chOff x="810520" y="2509978"/>
            <a:chExt cx="8063425" cy="1638863"/>
          </a:xfrm>
        </p:grpSpPr>
        <p:sp>
          <p:nvSpPr>
            <p:cNvPr id="105" name="TextBox 104">
              <a:extLst>
                <a:ext uri="{FF2B5EF4-FFF2-40B4-BE49-F238E27FC236}">
                  <a16:creationId xmlns:a16="http://schemas.microsoft.com/office/drawing/2014/main" id="{F230AEB9-EE9F-88FE-A114-78703B43C868}"/>
                </a:ext>
              </a:extLst>
            </p:cNvPr>
            <p:cNvSpPr txBox="1"/>
            <p:nvPr/>
          </p:nvSpPr>
          <p:spPr>
            <a:xfrm>
              <a:off x="810520" y="2509978"/>
              <a:ext cx="8063425" cy="923330"/>
            </a:xfrm>
            <a:prstGeom prst="rect">
              <a:avLst/>
            </a:prstGeom>
            <a:noFill/>
          </p:spPr>
          <p:txBody>
            <a:bodyPr wrap="square" lIns="0" tIns="0" rIns="0" bIns="0" rtlCol="0" anchor="b">
              <a:spAutoFit/>
            </a:bodyPr>
            <a:lstStyle/>
            <a:p>
              <a:r>
                <a:rPr lang="en-US" sz="6000">
                  <a:solidFill>
                    <a:schemeClr val="bg1"/>
                  </a:solidFill>
                  <a:latin typeface="+mj-lt"/>
                </a:rPr>
                <a:t>Thank You</a:t>
              </a:r>
            </a:p>
          </p:txBody>
        </p:sp>
        <p:sp>
          <p:nvSpPr>
            <p:cNvPr id="106" name="TextBox 105">
              <a:extLst>
                <a:ext uri="{FF2B5EF4-FFF2-40B4-BE49-F238E27FC236}">
                  <a16:creationId xmlns:a16="http://schemas.microsoft.com/office/drawing/2014/main" id="{7EBE4AD7-BD6B-C551-190D-8CF1017DD237}"/>
                </a:ext>
              </a:extLst>
            </p:cNvPr>
            <p:cNvSpPr txBox="1"/>
            <p:nvPr/>
          </p:nvSpPr>
          <p:spPr>
            <a:xfrm>
              <a:off x="810520" y="3717954"/>
              <a:ext cx="8063425" cy="43088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sz="2800">
                  <a:solidFill>
                    <a:schemeClr val="bg1"/>
                  </a:solidFill>
                  <a:latin typeface="+mj-lt"/>
                </a:rPr>
                <a:t>GLOBAL RISK SOLUTIONS</a:t>
              </a:r>
            </a:p>
          </p:txBody>
        </p:sp>
        <p:cxnSp>
          <p:nvCxnSpPr>
            <p:cNvPr id="107" name="Straight Connector 106">
              <a:extLst>
                <a:ext uri="{FF2B5EF4-FFF2-40B4-BE49-F238E27FC236}">
                  <a16:creationId xmlns:a16="http://schemas.microsoft.com/office/drawing/2014/main" id="{323C4A58-499F-7B81-CDDA-DF4D7C721854}"/>
                </a:ext>
              </a:extLst>
            </p:cNvPr>
            <p:cNvCxnSpPr>
              <a:cxnSpLocks/>
            </p:cNvCxnSpPr>
            <p:nvPr/>
          </p:nvCxnSpPr>
          <p:spPr>
            <a:xfrm>
              <a:off x="810520" y="3575631"/>
              <a:ext cx="8063425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8" name="Group 107">
            <a:extLst>
              <a:ext uri="{FF2B5EF4-FFF2-40B4-BE49-F238E27FC236}">
                <a16:creationId xmlns:a16="http://schemas.microsoft.com/office/drawing/2014/main" id="{C886ACB3-082F-5A0D-5CDF-6056A9F0F933}"/>
              </a:ext>
            </a:extLst>
          </p:cNvPr>
          <p:cNvGrpSpPr/>
          <p:nvPr userDrawn="1"/>
        </p:nvGrpSpPr>
        <p:grpSpPr>
          <a:xfrm>
            <a:off x="1025700" y="3133694"/>
            <a:ext cx="2358988" cy="445635"/>
            <a:chOff x="1544351" y="4877612"/>
            <a:chExt cx="2358988" cy="445635"/>
          </a:xfrm>
        </p:grpSpPr>
        <p:sp>
          <p:nvSpPr>
            <p:cNvPr id="109" name="Subtitle 63">
              <a:extLst>
                <a:ext uri="{FF2B5EF4-FFF2-40B4-BE49-F238E27FC236}">
                  <a16:creationId xmlns:a16="http://schemas.microsoft.com/office/drawing/2014/main" id="{4C9AF738-0E9A-7A1C-4D6E-B68095829F09}"/>
                </a:ext>
              </a:extLst>
            </p:cNvPr>
            <p:cNvSpPr txBox="1">
              <a:spLocks/>
            </p:cNvSpPr>
            <p:nvPr/>
          </p:nvSpPr>
          <p:spPr>
            <a:xfrm>
              <a:off x="2670629" y="4877612"/>
              <a:ext cx="1232710" cy="445635"/>
            </a:xfrm>
            <a:prstGeom prst="rect">
              <a:avLst/>
            </a:prstGeom>
          </p:spPr>
          <p:txBody>
            <a:bodyPr vert="horz" wrap="none" lIns="0" tIns="0" rIns="0" bIns="0" rtlCol="0" anchor="t">
              <a:sp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r>
                <a:rPr lang="en-US" sz="1400" i="1">
                  <a:solidFill>
                    <a:srgbClr val="102747"/>
                  </a:solidFill>
                  <a:latin typeface="+mj-lt"/>
                  <a:cs typeface="Segoe UI" panose="020B0502040204020203" pitchFamily="34" charset="0"/>
                </a:rPr>
                <a:t>Presented by:</a:t>
              </a:r>
              <a:br>
                <a:rPr lang="en-US" sz="1600" i="1">
                  <a:solidFill>
                    <a:srgbClr val="102747"/>
                  </a:solidFill>
                  <a:latin typeface="+mj-lt"/>
                  <a:cs typeface="Segoe UI" panose="020B0502040204020203" pitchFamily="34" charset="0"/>
                </a:rPr>
              </a:br>
              <a:r>
                <a:rPr lang="en-US" sz="1800">
                  <a:solidFill>
                    <a:srgbClr val="102747"/>
                  </a:solidFill>
                  <a:latin typeface="+mj-lt"/>
                  <a:cs typeface="Segoe UI" panose="020B0502040204020203" pitchFamily="34" charset="0"/>
                </a:rPr>
                <a:t>Lorem Ipsum</a:t>
              </a:r>
              <a:endParaRPr lang="en-US" sz="1600">
                <a:solidFill>
                  <a:srgbClr val="102747"/>
                </a:solidFill>
                <a:latin typeface="+mj-lt"/>
                <a:cs typeface="Segoe UI" panose="020B0502040204020203" pitchFamily="34" charset="0"/>
              </a:endParaRPr>
            </a:p>
          </p:txBody>
        </p:sp>
        <p:cxnSp>
          <p:nvCxnSpPr>
            <p:cNvPr id="110" name="Straight Connector 109">
              <a:extLst>
                <a:ext uri="{FF2B5EF4-FFF2-40B4-BE49-F238E27FC236}">
                  <a16:creationId xmlns:a16="http://schemas.microsoft.com/office/drawing/2014/main" id="{2F02254A-5300-59AD-4039-F63F7E73CFC1}"/>
                </a:ext>
              </a:extLst>
            </p:cNvPr>
            <p:cNvCxnSpPr>
              <a:cxnSpLocks/>
            </p:cNvCxnSpPr>
            <p:nvPr/>
          </p:nvCxnSpPr>
          <p:spPr>
            <a:xfrm>
              <a:off x="2397633" y="4877612"/>
              <a:ext cx="0" cy="443198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1" name="Subtitle 63">
              <a:extLst>
                <a:ext uri="{FF2B5EF4-FFF2-40B4-BE49-F238E27FC236}">
                  <a16:creationId xmlns:a16="http://schemas.microsoft.com/office/drawing/2014/main" id="{47F34809-1B7C-B476-C68C-E2A5B0CA5D23}"/>
                </a:ext>
              </a:extLst>
            </p:cNvPr>
            <p:cNvSpPr txBox="1">
              <a:spLocks/>
            </p:cNvSpPr>
            <p:nvPr/>
          </p:nvSpPr>
          <p:spPr>
            <a:xfrm>
              <a:off x="1544351" y="4933012"/>
              <a:ext cx="580287" cy="335669"/>
            </a:xfrm>
            <a:prstGeom prst="rect">
              <a:avLst/>
            </a:prstGeom>
          </p:spPr>
          <p:txBody>
            <a:bodyPr vert="horz" wrap="none" lIns="0" tIns="0" rIns="0" bIns="0" rtlCol="0" anchor="t">
              <a:sp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/>
              <a:r>
                <a:rPr lang="en-US">
                  <a:solidFill>
                    <a:srgbClr val="102747"/>
                  </a:solidFill>
                  <a:latin typeface="+mj-lt"/>
                  <a:cs typeface="Segoe UI" panose="020B0502040204020203" pitchFamily="34" charset="0"/>
                </a:rPr>
                <a:t>Date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6529163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13C0735-8F0A-6F93-6F37-42C2031FFB4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C088809-69EB-EB4C-EADD-1054A9F3BA5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151FE75-1941-A9C9-AD64-F35BE76931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DA6633-1EFB-4302-939D-78B795804E58}" type="datetimeFigureOut">
              <a:rPr lang="en-GB" smtClean="0"/>
              <a:t>31/10/2022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504055F-F1A1-6A89-66C6-4AF8F46A38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07FB018-A7FC-58E2-1277-DBDFC4FDCD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656E35-72AA-481D-A9B7-7691D0005E4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207587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9E241B3-700E-910F-F701-DFECBC7469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E20635-8BF5-499C-BD7F-341A2A038DD0}" type="datetimeFigureOut">
              <a:rPr lang="en-GB" smtClean="0"/>
              <a:t>31/10/2022</a:t>
            </a:fld>
            <a:endParaRPr lang="en-GB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64B6468-4D4A-45BF-19A4-9FFA917EB1FC}"/>
              </a:ext>
            </a:extLst>
          </p:cNvPr>
          <p:cNvSpPr/>
          <p:nvPr userDrawn="1"/>
        </p:nvSpPr>
        <p:spPr>
          <a:xfrm>
            <a:off x="0" y="0"/>
            <a:ext cx="4826524" cy="6858000"/>
          </a:xfrm>
          <a:prstGeom prst="rect">
            <a:avLst/>
          </a:prstGeom>
          <a:solidFill>
            <a:srgbClr val="1027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37FCFAA2-76D5-5ED1-BD6C-AB11CC6C2380}"/>
              </a:ext>
            </a:extLst>
          </p:cNvPr>
          <p:cNvSpPr txBox="1">
            <a:spLocks/>
          </p:cNvSpPr>
          <p:nvPr userDrawn="1"/>
        </p:nvSpPr>
        <p:spPr>
          <a:xfrm>
            <a:off x="11346287" y="6275388"/>
            <a:ext cx="388513" cy="365125"/>
          </a:xfrm>
          <a:prstGeom prst="rect">
            <a:avLst/>
          </a:prstGeom>
          <a:solidFill>
            <a:srgbClr val="102747"/>
          </a:solidFill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20ACEE5B-6B89-47D3-A969-11CC9D54FA43}" type="slidenum">
              <a:rPr lang="en-US" smtClean="0">
                <a:solidFill>
                  <a:schemeClr val="bg1"/>
                </a:solidFill>
              </a:rPr>
              <a:pPr algn="ctr"/>
              <a:t>‹#›</a:t>
            </a:fld>
            <a:endParaRPr lang="en-US">
              <a:solidFill>
                <a:schemeClr val="bg1"/>
              </a:solidFill>
            </a:endParaRP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AFA209AF-C841-BF80-97A9-ACF9C205F744}"/>
              </a:ext>
            </a:extLst>
          </p:cNvPr>
          <p:cNvCxnSpPr>
            <a:cxnSpLocks/>
          </p:cNvCxnSpPr>
          <p:nvPr userDrawn="1"/>
        </p:nvCxnSpPr>
        <p:spPr>
          <a:xfrm>
            <a:off x="5280338" y="6457950"/>
            <a:ext cx="5933762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1" descr="Logo&#10;&#10;Description automatically generated">
            <a:extLst>
              <a:ext uri="{FF2B5EF4-FFF2-40B4-BE49-F238E27FC236}">
                <a16:creationId xmlns:a16="http://schemas.microsoft.com/office/drawing/2014/main" id="{5EB82E8C-DEA5-6DB7-9617-DEF5C7FD973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46287" y="123596"/>
            <a:ext cx="641530" cy="3651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134942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3336F577-0535-35C0-725C-EDFD859ED8AE}"/>
              </a:ext>
            </a:extLst>
          </p:cNvPr>
          <p:cNvSpPr/>
          <p:nvPr userDrawn="1"/>
        </p:nvSpPr>
        <p:spPr>
          <a:xfrm>
            <a:off x="1" y="1843314"/>
            <a:ext cx="4760685" cy="2736398"/>
          </a:xfrm>
          <a:prstGeom prst="rect">
            <a:avLst/>
          </a:prstGeom>
          <a:solidFill>
            <a:srgbClr val="1027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6" name="Slide Number Placeholder 5">
            <a:extLst>
              <a:ext uri="{FF2B5EF4-FFF2-40B4-BE49-F238E27FC236}">
                <a16:creationId xmlns:a16="http://schemas.microsoft.com/office/drawing/2014/main" id="{8F91C43C-2CE7-9108-351B-0C2B9906DAFB}"/>
              </a:ext>
            </a:extLst>
          </p:cNvPr>
          <p:cNvSpPr txBox="1">
            <a:spLocks/>
          </p:cNvSpPr>
          <p:nvPr userDrawn="1"/>
        </p:nvSpPr>
        <p:spPr>
          <a:xfrm>
            <a:off x="11346287" y="6275388"/>
            <a:ext cx="388513" cy="365125"/>
          </a:xfrm>
          <a:prstGeom prst="rect">
            <a:avLst/>
          </a:prstGeom>
          <a:solidFill>
            <a:srgbClr val="102747"/>
          </a:solidFill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20ACEE5B-6B89-47D3-A969-11CC9D54FA43}" type="slidenum">
              <a:rPr lang="en-US" smtClean="0">
                <a:solidFill>
                  <a:schemeClr val="bg1"/>
                </a:solidFill>
              </a:rPr>
              <a:pPr algn="ctr"/>
              <a:t>‹#›</a:t>
            </a:fld>
            <a:endParaRPr lang="en-US">
              <a:solidFill>
                <a:schemeClr val="bg1"/>
              </a:solidFill>
            </a:endParaRP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BC593A5F-1785-5A24-E345-49A89B933FA9}"/>
              </a:ext>
            </a:extLst>
          </p:cNvPr>
          <p:cNvCxnSpPr>
            <a:cxnSpLocks/>
          </p:cNvCxnSpPr>
          <p:nvPr userDrawn="1"/>
        </p:nvCxnSpPr>
        <p:spPr>
          <a:xfrm>
            <a:off x="5280338" y="6457950"/>
            <a:ext cx="5933762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1" descr="Logo&#10;&#10;Description automatically generated">
            <a:extLst>
              <a:ext uri="{FF2B5EF4-FFF2-40B4-BE49-F238E27FC236}">
                <a16:creationId xmlns:a16="http://schemas.microsoft.com/office/drawing/2014/main" id="{3CC0391F-ADAF-21B0-90DA-3F81E982040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46287" y="123596"/>
            <a:ext cx="641530" cy="3651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119344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8CF5044A-2F29-1312-C3BA-3CA33C31C261}"/>
              </a:ext>
            </a:extLst>
          </p:cNvPr>
          <p:cNvSpPr txBox="1">
            <a:spLocks/>
          </p:cNvSpPr>
          <p:nvPr userDrawn="1"/>
        </p:nvSpPr>
        <p:spPr>
          <a:xfrm>
            <a:off x="476250" y="365125"/>
            <a:ext cx="11258550" cy="701675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280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5BB0848-C38D-1D44-4228-DED498639AF9}"/>
              </a:ext>
            </a:extLst>
          </p:cNvPr>
          <p:cNvSpPr/>
          <p:nvPr userDrawn="1"/>
        </p:nvSpPr>
        <p:spPr>
          <a:xfrm>
            <a:off x="3198" y="1"/>
            <a:ext cx="226863" cy="514600"/>
          </a:xfrm>
          <a:prstGeom prst="rect">
            <a:avLst/>
          </a:prstGeom>
          <a:solidFill>
            <a:srgbClr val="1027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F388E340-DA34-BB26-9767-ACAC337A07F2}"/>
              </a:ext>
            </a:extLst>
          </p:cNvPr>
          <p:cNvSpPr txBox="1">
            <a:spLocks/>
          </p:cNvSpPr>
          <p:nvPr userDrawn="1"/>
        </p:nvSpPr>
        <p:spPr>
          <a:xfrm>
            <a:off x="11346287" y="6275388"/>
            <a:ext cx="388513" cy="365125"/>
          </a:xfrm>
          <a:prstGeom prst="rect">
            <a:avLst/>
          </a:prstGeom>
          <a:solidFill>
            <a:srgbClr val="102747"/>
          </a:solidFill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20ACEE5B-6B89-47D3-A969-11CC9D54FA43}" type="slidenum">
              <a:rPr lang="en-US" smtClean="0">
                <a:solidFill>
                  <a:schemeClr val="bg1"/>
                </a:solidFill>
              </a:rPr>
              <a:pPr algn="ctr"/>
              <a:t>‹#›</a:t>
            </a:fld>
            <a:endParaRPr lang="en-US">
              <a:solidFill>
                <a:schemeClr val="bg1"/>
              </a:solidFill>
            </a:endParaRP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9FE884A9-3450-1D2D-C648-0CA5346A3BF6}"/>
              </a:ext>
            </a:extLst>
          </p:cNvPr>
          <p:cNvCxnSpPr>
            <a:cxnSpLocks/>
          </p:cNvCxnSpPr>
          <p:nvPr userDrawn="1"/>
        </p:nvCxnSpPr>
        <p:spPr>
          <a:xfrm>
            <a:off x="5280338" y="6457950"/>
            <a:ext cx="5933762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1" descr="Logo&#10;&#10;Description automatically generated">
            <a:extLst>
              <a:ext uri="{FF2B5EF4-FFF2-40B4-BE49-F238E27FC236}">
                <a16:creationId xmlns:a16="http://schemas.microsoft.com/office/drawing/2014/main" id="{F4E596E1-E02F-D753-0B5E-0B3D55EC85F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29035" y="149474"/>
            <a:ext cx="641530" cy="3651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781197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BE898F2-C1F1-1EF2-AC7F-AB26EF2C32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E20635-8BF5-499C-BD7F-341A2A038DD0}" type="datetimeFigureOut">
              <a:rPr lang="en-GB" smtClean="0"/>
              <a:t>31/10/2022</a:t>
            </a:fld>
            <a:endParaRPr lang="en-GB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9DEAC43-8260-1656-A7F7-6812D0CF78CA}"/>
              </a:ext>
            </a:extLst>
          </p:cNvPr>
          <p:cNvSpPr/>
          <p:nvPr userDrawn="1"/>
        </p:nvSpPr>
        <p:spPr>
          <a:xfrm>
            <a:off x="2" y="0"/>
            <a:ext cx="4136570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57368F9-B4F8-D776-A788-F2FFD3311D44}"/>
              </a:ext>
            </a:extLst>
          </p:cNvPr>
          <p:cNvSpPr/>
          <p:nvPr userDrawn="1"/>
        </p:nvSpPr>
        <p:spPr>
          <a:xfrm>
            <a:off x="0" y="3788229"/>
            <a:ext cx="8665023" cy="2467430"/>
          </a:xfrm>
          <a:prstGeom prst="rect">
            <a:avLst/>
          </a:prstGeom>
          <a:solidFill>
            <a:srgbClr val="1027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2CDE1F4-7C7C-115F-605C-7EECA14DC14B}"/>
              </a:ext>
            </a:extLst>
          </p:cNvPr>
          <p:cNvSpPr/>
          <p:nvPr userDrawn="1"/>
        </p:nvSpPr>
        <p:spPr>
          <a:xfrm>
            <a:off x="532299" y="2988605"/>
            <a:ext cx="3202734" cy="738655"/>
          </a:xfrm>
          <a:prstGeom prst="rect">
            <a:avLst/>
          </a:prstGeom>
          <a:solidFill>
            <a:srgbClr val="1027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FB7F1C33-EC02-0484-98AF-CF77A2F4F7FF}"/>
              </a:ext>
            </a:extLst>
          </p:cNvPr>
          <p:cNvCxnSpPr>
            <a:cxnSpLocks/>
          </p:cNvCxnSpPr>
          <p:nvPr userDrawn="1"/>
        </p:nvCxnSpPr>
        <p:spPr>
          <a:xfrm>
            <a:off x="2003020" y="3135115"/>
            <a:ext cx="0" cy="443198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1" descr="Logo&#10;&#10;Description automatically generated">
            <a:extLst>
              <a:ext uri="{FF2B5EF4-FFF2-40B4-BE49-F238E27FC236}">
                <a16:creationId xmlns:a16="http://schemas.microsoft.com/office/drawing/2014/main" id="{B47EAD46-02CC-5774-A875-A0537D6B8CE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46287" y="123596"/>
            <a:ext cx="641530" cy="3651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249273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3336F577-0535-35C0-725C-EDFD859ED8AE}"/>
              </a:ext>
            </a:extLst>
          </p:cNvPr>
          <p:cNvSpPr/>
          <p:nvPr userDrawn="1"/>
        </p:nvSpPr>
        <p:spPr>
          <a:xfrm>
            <a:off x="1" y="1843314"/>
            <a:ext cx="4760685" cy="2736398"/>
          </a:xfrm>
          <a:prstGeom prst="rect">
            <a:avLst/>
          </a:prstGeom>
          <a:solidFill>
            <a:srgbClr val="1027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6" name="Slide Number Placeholder 5">
            <a:extLst>
              <a:ext uri="{FF2B5EF4-FFF2-40B4-BE49-F238E27FC236}">
                <a16:creationId xmlns:a16="http://schemas.microsoft.com/office/drawing/2014/main" id="{8F91C43C-2CE7-9108-351B-0C2B9906DAFB}"/>
              </a:ext>
            </a:extLst>
          </p:cNvPr>
          <p:cNvSpPr txBox="1">
            <a:spLocks/>
          </p:cNvSpPr>
          <p:nvPr userDrawn="1"/>
        </p:nvSpPr>
        <p:spPr>
          <a:xfrm>
            <a:off x="11346287" y="6275388"/>
            <a:ext cx="388513" cy="365125"/>
          </a:xfrm>
          <a:prstGeom prst="rect">
            <a:avLst/>
          </a:prstGeom>
          <a:solidFill>
            <a:srgbClr val="102747"/>
          </a:solidFill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20ACEE5B-6B89-47D3-A969-11CC9D54FA43}" type="slidenum">
              <a:rPr lang="en-US" smtClean="0">
                <a:solidFill>
                  <a:schemeClr val="bg1"/>
                </a:solidFill>
              </a:rPr>
              <a:pPr algn="ctr"/>
              <a:t>‹#›</a:t>
            </a:fld>
            <a:endParaRPr lang="en-US">
              <a:solidFill>
                <a:schemeClr val="bg1"/>
              </a:solidFill>
            </a:endParaRP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BC593A5F-1785-5A24-E345-49A89B933FA9}"/>
              </a:ext>
            </a:extLst>
          </p:cNvPr>
          <p:cNvCxnSpPr>
            <a:cxnSpLocks/>
          </p:cNvCxnSpPr>
          <p:nvPr userDrawn="1"/>
        </p:nvCxnSpPr>
        <p:spPr>
          <a:xfrm>
            <a:off x="5280338" y="6457950"/>
            <a:ext cx="5933762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1" descr="Logo&#10;&#10;Description automatically generated">
            <a:extLst>
              <a:ext uri="{FF2B5EF4-FFF2-40B4-BE49-F238E27FC236}">
                <a16:creationId xmlns:a16="http://schemas.microsoft.com/office/drawing/2014/main" id="{72508DF6-10FD-9A55-9EC4-1E10E204024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46287" y="123596"/>
            <a:ext cx="641530" cy="3651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777098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9E241B3-700E-910F-F701-DFECBC7469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E20635-8BF5-499C-BD7F-341A2A038DD0}" type="datetimeFigureOut">
              <a:rPr lang="en-GB" smtClean="0"/>
              <a:t>31/10/2022</a:t>
            </a:fld>
            <a:endParaRPr lang="en-GB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64B6468-4D4A-45BF-19A4-9FFA917EB1FC}"/>
              </a:ext>
            </a:extLst>
          </p:cNvPr>
          <p:cNvSpPr/>
          <p:nvPr userDrawn="1"/>
        </p:nvSpPr>
        <p:spPr>
          <a:xfrm>
            <a:off x="0" y="0"/>
            <a:ext cx="4826524" cy="6858000"/>
          </a:xfrm>
          <a:prstGeom prst="rect">
            <a:avLst/>
          </a:prstGeom>
          <a:solidFill>
            <a:srgbClr val="1027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37FCFAA2-76D5-5ED1-BD6C-AB11CC6C2380}"/>
              </a:ext>
            </a:extLst>
          </p:cNvPr>
          <p:cNvSpPr txBox="1">
            <a:spLocks/>
          </p:cNvSpPr>
          <p:nvPr userDrawn="1"/>
        </p:nvSpPr>
        <p:spPr>
          <a:xfrm>
            <a:off x="11346287" y="6275388"/>
            <a:ext cx="388513" cy="365125"/>
          </a:xfrm>
          <a:prstGeom prst="rect">
            <a:avLst/>
          </a:prstGeom>
          <a:solidFill>
            <a:srgbClr val="102747"/>
          </a:solidFill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20ACEE5B-6B89-47D3-A969-11CC9D54FA43}" type="slidenum">
              <a:rPr lang="en-US" smtClean="0">
                <a:solidFill>
                  <a:schemeClr val="bg1"/>
                </a:solidFill>
              </a:rPr>
              <a:pPr algn="ctr"/>
              <a:t>‹#›</a:t>
            </a:fld>
            <a:endParaRPr lang="en-US">
              <a:solidFill>
                <a:schemeClr val="bg1"/>
              </a:solidFill>
            </a:endParaRP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AFA209AF-C841-BF80-97A9-ACF9C205F744}"/>
              </a:ext>
            </a:extLst>
          </p:cNvPr>
          <p:cNvCxnSpPr>
            <a:cxnSpLocks/>
          </p:cNvCxnSpPr>
          <p:nvPr userDrawn="1"/>
        </p:nvCxnSpPr>
        <p:spPr>
          <a:xfrm>
            <a:off x="5280338" y="6457950"/>
            <a:ext cx="5933762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1" descr="Logo&#10;&#10;Description automatically generated">
            <a:extLst>
              <a:ext uri="{FF2B5EF4-FFF2-40B4-BE49-F238E27FC236}">
                <a16:creationId xmlns:a16="http://schemas.microsoft.com/office/drawing/2014/main" id="{DA94FF3B-E572-74FB-3CB0-8C04312C7CE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46287" y="123596"/>
            <a:ext cx="641530" cy="3651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445208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73B35288-A774-0897-2B96-13C6E1E0CB6E}"/>
              </a:ext>
            </a:extLst>
          </p:cNvPr>
          <p:cNvSpPr/>
          <p:nvPr userDrawn="1"/>
        </p:nvSpPr>
        <p:spPr>
          <a:xfrm>
            <a:off x="0" y="4203701"/>
            <a:ext cx="855406" cy="2095496"/>
          </a:xfrm>
          <a:prstGeom prst="rect">
            <a:avLst/>
          </a:prstGeom>
          <a:solidFill>
            <a:srgbClr val="1027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2F7B407F-1C56-688F-A8B5-8B176474F50E}"/>
              </a:ext>
            </a:extLst>
          </p:cNvPr>
          <p:cNvGrpSpPr/>
          <p:nvPr userDrawn="1"/>
        </p:nvGrpSpPr>
        <p:grpSpPr>
          <a:xfrm>
            <a:off x="1297542" y="4432019"/>
            <a:ext cx="8063425" cy="1638863"/>
            <a:chOff x="810520" y="2509978"/>
            <a:chExt cx="8063425" cy="1638863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567431F2-65DB-62DB-729C-B27F017FC7DD}"/>
                </a:ext>
              </a:extLst>
            </p:cNvPr>
            <p:cNvSpPr txBox="1"/>
            <p:nvPr userDrawn="1"/>
          </p:nvSpPr>
          <p:spPr>
            <a:xfrm>
              <a:off x="810520" y="2509978"/>
              <a:ext cx="8063425" cy="923330"/>
            </a:xfrm>
            <a:prstGeom prst="rect">
              <a:avLst/>
            </a:prstGeom>
            <a:noFill/>
          </p:spPr>
          <p:txBody>
            <a:bodyPr wrap="square" lIns="0" tIns="0" rIns="0" bIns="0" rtlCol="0" anchor="b">
              <a:spAutoFit/>
            </a:bodyPr>
            <a:lstStyle/>
            <a:p>
              <a:r>
                <a:rPr lang="en-US" sz="6000">
                  <a:solidFill>
                    <a:srgbClr val="102747"/>
                  </a:solidFill>
                  <a:latin typeface="+mj-lt"/>
                </a:rPr>
                <a:t>Divider Slide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3E0E6CFF-CCE0-E0F3-431A-B03849585B33}"/>
                </a:ext>
              </a:extLst>
            </p:cNvPr>
            <p:cNvSpPr txBox="1"/>
            <p:nvPr userDrawn="1"/>
          </p:nvSpPr>
          <p:spPr>
            <a:xfrm>
              <a:off x="810520" y="3717954"/>
              <a:ext cx="8063425" cy="43088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sz="2800">
                  <a:solidFill>
                    <a:srgbClr val="102747"/>
                  </a:solidFill>
                  <a:latin typeface="+mj-lt"/>
                </a:rPr>
                <a:t>Your Subtitle here</a:t>
              </a:r>
            </a:p>
          </p:txBody>
        </p: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B030327E-FB3B-ED4D-497A-CBCBB4B9209D}"/>
                </a:ext>
              </a:extLst>
            </p:cNvPr>
            <p:cNvCxnSpPr>
              <a:cxnSpLocks/>
            </p:cNvCxnSpPr>
            <p:nvPr/>
          </p:nvCxnSpPr>
          <p:spPr>
            <a:xfrm>
              <a:off x="810520" y="3575631"/>
              <a:ext cx="8063425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3" name="Rectangle 12">
            <a:extLst>
              <a:ext uri="{FF2B5EF4-FFF2-40B4-BE49-F238E27FC236}">
                <a16:creationId xmlns:a16="http://schemas.microsoft.com/office/drawing/2014/main" id="{F98D8A68-12BF-5CBC-B116-804503AE2C76}"/>
              </a:ext>
            </a:extLst>
          </p:cNvPr>
          <p:cNvSpPr/>
          <p:nvPr userDrawn="1"/>
        </p:nvSpPr>
        <p:spPr>
          <a:xfrm>
            <a:off x="9803102" y="4203701"/>
            <a:ext cx="2388897" cy="2095496"/>
          </a:xfrm>
          <a:prstGeom prst="rect">
            <a:avLst/>
          </a:prstGeom>
          <a:solidFill>
            <a:srgbClr val="1027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841901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BC3E1ED5-B1F3-ECE4-B742-8B6BA1E13EDC}"/>
              </a:ext>
            </a:extLst>
          </p:cNvPr>
          <p:cNvSpPr/>
          <p:nvPr userDrawn="1"/>
        </p:nvSpPr>
        <p:spPr>
          <a:xfrm>
            <a:off x="1" y="1843314"/>
            <a:ext cx="4760685" cy="2736398"/>
          </a:xfrm>
          <a:prstGeom prst="rect">
            <a:avLst/>
          </a:prstGeom>
          <a:solidFill>
            <a:srgbClr val="1027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A1EA137C-E5C1-935B-FA75-85FDD62439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46287" y="6275388"/>
            <a:ext cx="388513" cy="365125"/>
          </a:xfrm>
          <a:solidFill>
            <a:srgbClr val="102747"/>
          </a:solidFill>
        </p:spPr>
        <p:txBody>
          <a:bodyPr/>
          <a:lstStyle/>
          <a:p>
            <a:pPr algn="ctr"/>
            <a:fld id="{20ACEE5B-6B89-47D3-A969-11CC9D54FA43}" type="slidenum">
              <a:rPr lang="en-US" smtClean="0">
                <a:solidFill>
                  <a:schemeClr val="bg1"/>
                </a:solidFill>
              </a:rPr>
              <a:pPr algn="ctr"/>
              <a:t>‹#›</a:t>
            </a:fld>
            <a:endParaRPr lang="en-US">
              <a:solidFill>
                <a:schemeClr val="bg1"/>
              </a:solidFill>
            </a:endParaRPr>
          </a:p>
        </p:txBody>
      </p:sp>
      <p:sp>
        <p:nvSpPr>
          <p:cNvPr id="12" name="Footer Placeholder 6">
            <a:extLst>
              <a:ext uri="{FF2B5EF4-FFF2-40B4-BE49-F238E27FC236}">
                <a16:creationId xmlns:a16="http://schemas.microsoft.com/office/drawing/2014/main" id="{9B35F25B-7E94-27CB-77DF-BD13D2E98A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76250" y="6275388"/>
            <a:ext cx="4114800" cy="365125"/>
          </a:xfrm>
        </p:spPr>
        <p:txBody>
          <a:bodyPr lIns="0"/>
          <a:lstStyle/>
          <a:p>
            <a:pPr algn="l"/>
            <a:endParaRPr lang="en-US"/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8C57B17C-EB3F-82E6-68F0-A10992154872}"/>
              </a:ext>
            </a:extLst>
          </p:cNvPr>
          <p:cNvCxnSpPr/>
          <p:nvPr userDrawn="1"/>
        </p:nvCxnSpPr>
        <p:spPr>
          <a:xfrm>
            <a:off x="4723238" y="6457950"/>
            <a:ext cx="6490862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itle 1">
            <a:extLst>
              <a:ext uri="{FF2B5EF4-FFF2-40B4-BE49-F238E27FC236}">
                <a16:creationId xmlns:a16="http://schemas.microsoft.com/office/drawing/2014/main" id="{1BC7B507-08CE-2EB8-A2BD-492791D480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6250" y="2877242"/>
            <a:ext cx="3751796" cy="1336200"/>
          </a:xfrm>
        </p:spPr>
        <p:txBody>
          <a:bodyPr wrap="square" lIns="0" tIns="0" rIns="0" bIns="0" anchor="ctr">
            <a:spAutoFit/>
          </a:bodyPr>
          <a:lstStyle/>
          <a:p>
            <a:r>
              <a:rPr lang="en-US" sz="4800">
                <a:solidFill>
                  <a:schemeClr val="bg1"/>
                </a:solidFill>
              </a:rPr>
              <a:t>Bullet Points Slide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B2CCFEF2-2B57-2A64-46C4-C62812E959EB}"/>
              </a:ext>
            </a:extLst>
          </p:cNvPr>
          <p:cNvGrpSpPr/>
          <p:nvPr userDrawn="1"/>
        </p:nvGrpSpPr>
        <p:grpSpPr>
          <a:xfrm>
            <a:off x="5606398" y="913667"/>
            <a:ext cx="6109352" cy="4680330"/>
            <a:chOff x="5606398" y="944445"/>
            <a:chExt cx="6109352" cy="4680330"/>
          </a:xfrm>
        </p:grpSpPr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C035DEED-0873-6DB3-7474-5D9AA398948F}"/>
                </a:ext>
              </a:extLst>
            </p:cNvPr>
            <p:cNvCxnSpPr>
              <a:cxnSpLocks/>
            </p:cNvCxnSpPr>
            <p:nvPr/>
          </p:nvCxnSpPr>
          <p:spPr>
            <a:xfrm>
              <a:off x="5606398" y="3565456"/>
              <a:ext cx="6109352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Content Placeholder 2">
              <a:extLst>
                <a:ext uri="{FF2B5EF4-FFF2-40B4-BE49-F238E27FC236}">
                  <a16:creationId xmlns:a16="http://schemas.microsoft.com/office/drawing/2014/main" id="{BE76F169-4E91-AE33-6F2F-5600008E962C}"/>
                </a:ext>
              </a:extLst>
            </p:cNvPr>
            <p:cNvSpPr txBox="1">
              <a:spLocks/>
            </p:cNvSpPr>
            <p:nvPr/>
          </p:nvSpPr>
          <p:spPr>
            <a:xfrm>
              <a:off x="5606398" y="944445"/>
              <a:ext cx="6109352" cy="2554545"/>
            </a:xfrm>
            <a:prstGeom prst="rect">
              <a:avLst/>
            </a:prstGeom>
          </p:spPr>
          <p:txBody>
            <a:bodyPr vert="horz" wrap="square" lIns="0" tIns="0" rIns="0" bIns="0" rtlCol="0" anchor="t">
              <a:spAutoFit/>
            </a:bodyPr>
            <a:lstStyle>
              <a:lvl1pPr marL="177800" indent="-1778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Clr>
                  <a:srgbClr val="102747"/>
                </a:buClr>
                <a:buFont typeface="Garamond" panose="02020404030301010803" pitchFamily="18" charset="0"/>
                <a:buChar char="›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indent="-1651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Clr>
                  <a:srgbClr val="102747"/>
                </a:buClr>
                <a:buFont typeface="Garamond" panose="02020404030301010803" pitchFamily="18" charset="0"/>
                <a:buChar char="›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520700" indent="-1651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Clr>
                  <a:srgbClr val="102747"/>
                </a:buClr>
                <a:buFont typeface="Garamond" panose="02020404030301010803" pitchFamily="18" charset="0"/>
                <a:buChar char="›"/>
                <a:tabLst>
                  <a:tab pos="1943100" algn="l"/>
                </a:tabLst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685800" indent="-1778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Clr>
                  <a:srgbClr val="102747"/>
                </a:buClr>
                <a:buFont typeface="Garamond" panose="02020404030301010803" pitchFamily="18" charset="0"/>
                <a:buChar char="›"/>
                <a:tabLst>
                  <a:tab pos="1943100" algn="l"/>
                </a:tabLst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863600" indent="-1778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Clr>
                  <a:srgbClr val="102747"/>
                </a:buClr>
                <a:buFont typeface="Garamond" panose="02020404030301010803" pitchFamily="18" charset="0"/>
                <a:buChar char="›"/>
                <a:tabLst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lnSpc>
                  <a:spcPct val="100000"/>
                </a:lnSpc>
                <a:spcBef>
                  <a:spcPts val="0"/>
                </a:spcBef>
                <a:buClrTx/>
                <a:buNone/>
                <a:defRPr sz="2000" b="0" i="0" u="none" strike="noStrike" kern="1200" spc="0" baseline="0">
                  <a:solidFill>
                    <a:srgbClr val="102747"/>
                  </a:solidFill>
                  <a:latin typeface="+mn-lt"/>
                  <a:ea typeface="+mn-ea"/>
                  <a:cs typeface="+mn-cs"/>
                </a:defRPr>
              </a:pPr>
              <a:r>
                <a:rPr lang="en-US" sz="2400">
                  <a:solidFill>
                    <a:srgbClr val="102747"/>
                  </a:solidFill>
                  <a:latin typeface="+mj-lt"/>
                </a:rPr>
                <a:t>Lorem ipsum dolor sit </a:t>
              </a:r>
              <a:r>
                <a:rPr lang="en-US" sz="2400" err="1">
                  <a:solidFill>
                    <a:srgbClr val="102747"/>
                  </a:solidFill>
                  <a:latin typeface="+mj-lt"/>
                </a:rPr>
                <a:t>amet</a:t>
              </a:r>
              <a:r>
                <a:rPr lang="en-US" sz="2000">
                  <a:solidFill>
                    <a:srgbClr val="102747"/>
                  </a:solidFill>
                  <a:latin typeface="+mj-lt"/>
                </a:rPr>
                <a:t>.</a:t>
              </a:r>
            </a:p>
            <a:p>
              <a:pPr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en-US" sz="1600">
                  <a:latin typeface="+mj-lt"/>
                </a:rPr>
                <a:t>Lorem ipsum dolor sit </a:t>
              </a:r>
              <a:r>
                <a:rPr lang="en-US" sz="1600" err="1">
                  <a:latin typeface="+mj-lt"/>
                </a:rPr>
                <a:t>amet</a:t>
              </a:r>
              <a:r>
                <a:rPr lang="en-US" sz="1600">
                  <a:latin typeface="+mj-lt"/>
                </a:rPr>
                <a:t>, </a:t>
              </a:r>
              <a:r>
                <a:rPr lang="en-US" sz="1600" err="1">
                  <a:latin typeface="+mj-lt"/>
                </a:rPr>
                <a:t>consectetur</a:t>
              </a:r>
              <a:r>
                <a:rPr lang="en-US" sz="1600">
                  <a:latin typeface="+mj-lt"/>
                </a:rPr>
                <a:t> </a:t>
              </a:r>
              <a:r>
                <a:rPr lang="en-US" sz="1600" err="1">
                  <a:latin typeface="+mj-lt"/>
                </a:rPr>
                <a:t>adipiscing</a:t>
              </a:r>
              <a:r>
                <a:rPr lang="en-US" sz="1600">
                  <a:latin typeface="+mj-lt"/>
                </a:rPr>
                <a:t> </a:t>
              </a:r>
              <a:r>
                <a:rPr lang="en-US" sz="1600" err="1">
                  <a:latin typeface="+mj-lt"/>
                </a:rPr>
                <a:t>elit</a:t>
              </a:r>
              <a:r>
                <a:rPr lang="en-US" sz="1600">
                  <a:latin typeface="+mj-lt"/>
                </a:rPr>
                <a:t>. </a:t>
              </a:r>
            </a:p>
            <a:p>
              <a:pPr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</a:pPr>
              <a:r>
                <a:rPr lang="en-US" sz="1600">
                  <a:latin typeface="+mj-lt"/>
                </a:rPr>
                <a:t>Sed </a:t>
              </a:r>
              <a:r>
                <a:rPr lang="en-US" sz="1600" err="1">
                  <a:latin typeface="+mj-lt"/>
                </a:rPr>
                <a:t>aliquet</a:t>
              </a:r>
              <a:r>
                <a:rPr lang="en-US" sz="1600">
                  <a:latin typeface="+mj-lt"/>
                </a:rPr>
                <a:t>, </a:t>
              </a:r>
              <a:r>
                <a:rPr lang="en-US" sz="1600" err="1">
                  <a:latin typeface="+mj-lt"/>
                </a:rPr>
                <a:t>nulla</a:t>
              </a:r>
              <a:r>
                <a:rPr lang="en-US" sz="1600">
                  <a:latin typeface="+mj-lt"/>
                </a:rPr>
                <a:t> a </a:t>
              </a:r>
              <a:r>
                <a:rPr lang="en-US" sz="1600" err="1">
                  <a:latin typeface="+mj-lt"/>
                </a:rPr>
                <a:t>lobortis</a:t>
              </a:r>
              <a:r>
                <a:rPr lang="en-US" sz="1600">
                  <a:latin typeface="+mj-lt"/>
                </a:rPr>
                <a:t> </a:t>
              </a:r>
              <a:r>
                <a:rPr lang="en-US" sz="1600" err="1">
                  <a:latin typeface="+mj-lt"/>
                </a:rPr>
                <a:t>ultricies</a:t>
              </a:r>
              <a:r>
                <a:rPr lang="en-US" sz="1600">
                  <a:latin typeface="+mj-lt"/>
                </a:rPr>
                <a:t>, dolor ligula convallis eros.</a:t>
              </a:r>
            </a:p>
            <a:p>
              <a:pPr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</a:pPr>
              <a:r>
                <a:rPr lang="en-US" sz="1600" err="1">
                  <a:latin typeface="+mj-lt"/>
                </a:rPr>
                <a:t>Phasellus</a:t>
              </a:r>
              <a:r>
                <a:rPr lang="en-US" sz="1600">
                  <a:latin typeface="+mj-lt"/>
                </a:rPr>
                <a:t> porta </a:t>
              </a:r>
              <a:r>
                <a:rPr lang="en-US" sz="1600" err="1">
                  <a:latin typeface="+mj-lt"/>
                </a:rPr>
                <a:t>ullamcorper</a:t>
              </a:r>
              <a:r>
                <a:rPr lang="en-US" sz="1600">
                  <a:latin typeface="+mj-lt"/>
                </a:rPr>
                <a:t> </a:t>
              </a:r>
              <a:r>
                <a:rPr lang="en-US" sz="1600" err="1">
                  <a:latin typeface="+mj-lt"/>
                </a:rPr>
                <a:t>luctus</a:t>
              </a:r>
              <a:r>
                <a:rPr lang="en-US" sz="1600">
                  <a:latin typeface="+mj-lt"/>
                </a:rPr>
                <a:t>. Aenean in pulvinar dui, </a:t>
              </a:r>
              <a:r>
                <a:rPr lang="en-US" sz="1600" err="1">
                  <a:latin typeface="+mj-lt"/>
                </a:rPr>
                <a:t>ut</a:t>
              </a:r>
              <a:r>
                <a:rPr lang="en-US" sz="1600">
                  <a:latin typeface="+mj-lt"/>
                </a:rPr>
                <a:t> </a:t>
              </a:r>
              <a:r>
                <a:rPr lang="en-US" sz="1600" err="1">
                  <a:latin typeface="+mj-lt"/>
                </a:rPr>
                <a:t>fringilla</a:t>
              </a:r>
              <a:r>
                <a:rPr lang="en-US" sz="1600">
                  <a:latin typeface="+mj-lt"/>
                </a:rPr>
                <a:t> est.</a:t>
              </a:r>
            </a:p>
            <a:p>
              <a:pPr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</a:pPr>
              <a:r>
                <a:rPr lang="en-US" sz="1600">
                  <a:latin typeface="+mj-lt"/>
                </a:rPr>
                <a:t>Morbi </a:t>
              </a:r>
              <a:r>
                <a:rPr lang="en-US" sz="1600" err="1">
                  <a:latin typeface="+mj-lt"/>
                </a:rPr>
                <a:t>consequat</a:t>
              </a:r>
              <a:r>
                <a:rPr lang="en-US" sz="1600">
                  <a:latin typeface="+mj-lt"/>
                </a:rPr>
                <a:t> </a:t>
              </a:r>
              <a:r>
                <a:rPr lang="en-US" sz="1600" err="1">
                  <a:latin typeface="+mj-lt"/>
                </a:rPr>
                <a:t>elementum</a:t>
              </a:r>
              <a:r>
                <a:rPr lang="en-US" sz="1600">
                  <a:latin typeface="+mj-lt"/>
                </a:rPr>
                <a:t> nisi, in </a:t>
              </a:r>
              <a:r>
                <a:rPr lang="en-US" sz="1600" err="1">
                  <a:latin typeface="+mj-lt"/>
                </a:rPr>
                <a:t>hendrerit</a:t>
              </a:r>
              <a:r>
                <a:rPr lang="en-US" sz="1600">
                  <a:latin typeface="+mj-lt"/>
                </a:rPr>
                <a:t> </a:t>
              </a:r>
              <a:r>
                <a:rPr lang="en-US" sz="1600" err="1">
                  <a:latin typeface="+mj-lt"/>
                </a:rPr>
                <a:t>arcu</a:t>
              </a:r>
              <a:r>
                <a:rPr lang="en-US" sz="1600">
                  <a:latin typeface="+mj-lt"/>
                </a:rPr>
                <a:t> </a:t>
              </a:r>
              <a:r>
                <a:rPr lang="en-US" sz="1600" err="1">
                  <a:latin typeface="+mj-lt"/>
                </a:rPr>
                <a:t>euismod</a:t>
              </a:r>
              <a:r>
                <a:rPr lang="en-US" sz="1600">
                  <a:latin typeface="+mj-lt"/>
                </a:rPr>
                <a:t> </a:t>
              </a:r>
              <a:r>
                <a:rPr lang="en-US" sz="1600" err="1">
                  <a:latin typeface="+mj-lt"/>
                </a:rPr>
                <a:t>quis</a:t>
              </a:r>
              <a:r>
                <a:rPr lang="en-US" sz="1600">
                  <a:latin typeface="+mj-lt"/>
                </a:rPr>
                <a:t>. </a:t>
              </a:r>
            </a:p>
            <a:p>
              <a:pPr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</a:pPr>
              <a:r>
                <a:rPr lang="en-US" sz="1600" err="1">
                  <a:latin typeface="+mj-lt"/>
                </a:rPr>
                <a:t>Etiam</a:t>
              </a:r>
              <a:r>
                <a:rPr lang="en-US" sz="1600">
                  <a:latin typeface="+mj-lt"/>
                </a:rPr>
                <a:t> </a:t>
              </a:r>
              <a:r>
                <a:rPr lang="en-US" sz="1600" err="1">
                  <a:latin typeface="+mj-lt"/>
                </a:rPr>
                <a:t>massa</a:t>
              </a:r>
              <a:r>
                <a:rPr lang="en-US" sz="1600">
                  <a:latin typeface="+mj-lt"/>
                </a:rPr>
                <a:t> nisi, </a:t>
              </a:r>
              <a:r>
                <a:rPr lang="en-US" sz="1600" err="1">
                  <a:latin typeface="+mj-lt"/>
                </a:rPr>
                <a:t>hendrerit</a:t>
              </a:r>
              <a:r>
                <a:rPr lang="en-US" sz="1600">
                  <a:latin typeface="+mj-lt"/>
                </a:rPr>
                <a:t> in </a:t>
              </a:r>
              <a:r>
                <a:rPr lang="en-US" sz="1600" err="1">
                  <a:latin typeface="+mj-lt"/>
                </a:rPr>
                <a:t>facilisis</a:t>
              </a:r>
              <a:r>
                <a:rPr lang="en-US" sz="1600">
                  <a:latin typeface="+mj-lt"/>
                </a:rPr>
                <a:t> et, </a:t>
              </a:r>
              <a:r>
                <a:rPr lang="en-US" sz="1600" err="1">
                  <a:latin typeface="+mj-lt"/>
                </a:rPr>
                <a:t>accumsan</a:t>
              </a:r>
              <a:r>
                <a:rPr lang="en-US" sz="1600">
                  <a:latin typeface="+mj-lt"/>
                </a:rPr>
                <a:t> in ipsum.</a:t>
              </a:r>
            </a:p>
            <a:p>
              <a:pPr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</a:pPr>
              <a:r>
                <a:rPr lang="pt-BR" sz="1600" err="1">
                  <a:latin typeface="+mj-lt"/>
                </a:rPr>
                <a:t>Vestibulum</a:t>
              </a:r>
              <a:r>
                <a:rPr lang="pt-BR" sz="1600">
                  <a:latin typeface="+mj-lt"/>
                </a:rPr>
                <a:t> </a:t>
              </a:r>
              <a:r>
                <a:rPr lang="pt-BR" sz="1600" err="1">
                  <a:latin typeface="+mj-lt"/>
                </a:rPr>
                <a:t>viverra</a:t>
              </a:r>
              <a:r>
                <a:rPr lang="pt-BR" sz="1600">
                  <a:latin typeface="+mj-lt"/>
                </a:rPr>
                <a:t>, sem a </a:t>
              </a:r>
              <a:r>
                <a:rPr lang="pt-BR" sz="1600" err="1">
                  <a:latin typeface="+mj-lt"/>
                </a:rPr>
                <a:t>efficitur</a:t>
              </a:r>
              <a:r>
                <a:rPr lang="pt-BR" sz="1600">
                  <a:latin typeface="+mj-lt"/>
                </a:rPr>
                <a:t> </a:t>
              </a:r>
              <a:r>
                <a:rPr lang="pt-BR" sz="1600" err="1">
                  <a:latin typeface="+mj-lt"/>
                </a:rPr>
                <a:t>auctor</a:t>
              </a:r>
              <a:r>
                <a:rPr lang="pt-BR" sz="1600">
                  <a:latin typeface="+mj-lt"/>
                </a:rPr>
                <a:t>.</a:t>
              </a:r>
              <a:endParaRPr lang="en-US" sz="1600">
                <a:latin typeface="+mj-lt"/>
              </a:endParaRPr>
            </a:p>
          </p:txBody>
        </p:sp>
        <p:sp>
          <p:nvSpPr>
            <p:cNvPr id="18" name="Content Placeholder 2">
              <a:extLst>
                <a:ext uri="{FF2B5EF4-FFF2-40B4-BE49-F238E27FC236}">
                  <a16:creationId xmlns:a16="http://schemas.microsoft.com/office/drawing/2014/main" id="{670C39C3-FFE5-8E23-A9A2-85E743EF0971}"/>
                </a:ext>
              </a:extLst>
            </p:cNvPr>
            <p:cNvSpPr txBox="1">
              <a:spLocks/>
            </p:cNvSpPr>
            <p:nvPr/>
          </p:nvSpPr>
          <p:spPr>
            <a:xfrm>
              <a:off x="5606398" y="3793504"/>
              <a:ext cx="6109352" cy="1831271"/>
            </a:xfrm>
            <a:prstGeom prst="rect">
              <a:avLst/>
            </a:prstGeom>
          </p:spPr>
          <p:txBody>
            <a:bodyPr vert="horz" wrap="square" lIns="0" tIns="0" rIns="0" bIns="0" rtlCol="0" anchor="t">
              <a:spAutoFit/>
            </a:bodyPr>
            <a:lstStyle>
              <a:lvl1pPr marL="177800" indent="-1778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Clr>
                  <a:srgbClr val="102747"/>
                </a:buClr>
                <a:buFont typeface="Garamond" panose="02020404030301010803" pitchFamily="18" charset="0"/>
                <a:buChar char="›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indent="-1651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Clr>
                  <a:srgbClr val="102747"/>
                </a:buClr>
                <a:buFont typeface="Garamond" panose="02020404030301010803" pitchFamily="18" charset="0"/>
                <a:buChar char="›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520700" indent="-1651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Clr>
                  <a:srgbClr val="102747"/>
                </a:buClr>
                <a:buFont typeface="Garamond" panose="02020404030301010803" pitchFamily="18" charset="0"/>
                <a:buChar char="›"/>
                <a:tabLst>
                  <a:tab pos="1943100" algn="l"/>
                </a:tabLst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685800" indent="-1778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Clr>
                  <a:srgbClr val="102747"/>
                </a:buClr>
                <a:buFont typeface="Garamond" panose="02020404030301010803" pitchFamily="18" charset="0"/>
                <a:buChar char="›"/>
                <a:tabLst>
                  <a:tab pos="1943100" algn="l"/>
                </a:tabLst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863600" indent="-1778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Clr>
                  <a:srgbClr val="102747"/>
                </a:buClr>
                <a:buFont typeface="Garamond" panose="02020404030301010803" pitchFamily="18" charset="0"/>
                <a:buChar char="›"/>
                <a:tabLst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lvl="0" indent="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buClrTx/>
                <a:buFont typeface="Garamond" panose="02020404030301010803" pitchFamily="18" charset="0"/>
                <a:buNone/>
                <a:defRPr sz="2000" b="0" i="0" u="none" strike="noStrike" kern="1200" spc="0" baseline="0">
                  <a:solidFill>
                    <a:srgbClr val="102747"/>
                  </a:solidFill>
                  <a:latin typeface="+mn-lt"/>
                  <a:ea typeface="+mn-ea"/>
                  <a:cs typeface="+mn-cs"/>
                </a:defRPr>
              </a:pPr>
              <a:r>
                <a:rPr lang="en-US" sz="2400" b="0" i="0" u="none" strike="noStrike" kern="1200" spc="0" baseline="0">
                  <a:solidFill>
                    <a:srgbClr val="102747"/>
                  </a:solidFill>
                  <a:latin typeface="+mj-lt"/>
                  <a:ea typeface="+mn-ea"/>
                  <a:cs typeface="+mn-cs"/>
                </a:rPr>
                <a:t>Lorem ipsum dolor sit </a:t>
              </a:r>
              <a:r>
                <a:rPr lang="en-US" sz="2400" b="0" i="0" u="none" strike="noStrike" kern="1200" spc="0" baseline="0" err="1">
                  <a:solidFill>
                    <a:srgbClr val="102747"/>
                  </a:solidFill>
                  <a:latin typeface="+mj-lt"/>
                  <a:ea typeface="+mn-ea"/>
                  <a:cs typeface="+mn-cs"/>
                </a:rPr>
                <a:t>amet</a:t>
              </a:r>
              <a:r>
                <a:rPr lang="en-US" sz="2400" b="0" i="0" u="none" strike="noStrike" kern="1200" spc="0" baseline="0">
                  <a:solidFill>
                    <a:srgbClr val="102747"/>
                  </a:solidFill>
                  <a:latin typeface="+mj-lt"/>
                  <a:ea typeface="+mn-ea"/>
                  <a:cs typeface="+mn-cs"/>
                </a:rPr>
                <a:t>.</a:t>
              </a:r>
            </a:p>
            <a:p>
              <a:pPr marL="177800" indent="-17780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>
                  <a:srgbClr val="102747"/>
                </a:buClr>
                <a:buFont typeface="Garamond" panose="02020404030301010803" pitchFamily="18" charset="0"/>
                <a:buChar char="›"/>
              </a:pPr>
              <a:r>
                <a:rPr lang="en-US" sz="1600" kern="1200">
                  <a:solidFill>
                    <a:schemeClr val="tx1"/>
                  </a:solidFill>
                  <a:latin typeface="+mj-lt"/>
                  <a:ea typeface="+mn-ea"/>
                  <a:cs typeface="+mn-cs"/>
                </a:rPr>
                <a:t>Lorem ipsum dolor sit </a:t>
              </a:r>
              <a:r>
                <a:rPr lang="en-US" sz="1600" kern="1200" err="1">
                  <a:solidFill>
                    <a:schemeClr val="tx1"/>
                  </a:solidFill>
                  <a:latin typeface="+mj-lt"/>
                  <a:ea typeface="+mn-ea"/>
                  <a:cs typeface="+mn-cs"/>
                </a:rPr>
                <a:t>amet</a:t>
              </a:r>
              <a:r>
                <a:rPr lang="en-US" sz="1600" kern="1200">
                  <a:solidFill>
                    <a:schemeClr val="tx1"/>
                  </a:solidFill>
                  <a:latin typeface="+mj-lt"/>
                  <a:ea typeface="+mn-ea"/>
                  <a:cs typeface="+mn-cs"/>
                </a:rPr>
                <a:t>, </a:t>
              </a:r>
              <a:r>
                <a:rPr lang="en-US" sz="1600" kern="1200" err="1">
                  <a:solidFill>
                    <a:schemeClr val="tx1"/>
                  </a:solidFill>
                  <a:latin typeface="+mj-lt"/>
                  <a:ea typeface="+mn-ea"/>
                  <a:cs typeface="+mn-cs"/>
                </a:rPr>
                <a:t>consectetur</a:t>
              </a:r>
              <a:r>
                <a:rPr lang="en-US" sz="1600" kern="1200">
                  <a:solidFill>
                    <a:schemeClr val="tx1"/>
                  </a:solidFill>
                  <a:latin typeface="+mj-lt"/>
                  <a:ea typeface="+mn-ea"/>
                  <a:cs typeface="+mn-cs"/>
                </a:rPr>
                <a:t> </a:t>
              </a:r>
              <a:r>
                <a:rPr lang="en-US" sz="1600" kern="1200" err="1">
                  <a:solidFill>
                    <a:schemeClr val="tx1"/>
                  </a:solidFill>
                  <a:latin typeface="+mj-lt"/>
                  <a:ea typeface="+mn-ea"/>
                  <a:cs typeface="+mn-cs"/>
                </a:rPr>
                <a:t>adipiscing</a:t>
              </a:r>
              <a:r>
                <a:rPr lang="en-US" sz="1600" kern="1200">
                  <a:solidFill>
                    <a:schemeClr val="tx1"/>
                  </a:solidFill>
                  <a:latin typeface="+mj-lt"/>
                  <a:ea typeface="+mn-ea"/>
                  <a:cs typeface="+mn-cs"/>
                </a:rPr>
                <a:t> </a:t>
              </a:r>
              <a:r>
                <a:rPr lang="en-US" sz="1600" kern="1200" err="1">
                  <a:solidFill>
                    <a:schemeClr val="tx1"/>
                  </a:solidFill>
                  <a:latin typeface="+mj-lt"/>
                  <a:ea typeface="+mn-ea"/>
                  <a:cs typeface="+mn-cs"/>
                </a:rPr>
                <a:t>elit</a:t>
              </a:r>
              <a:r>
                <a:rPr lang="en-US" sz="1600" kern="1200">
                  <a:solidFill>
                    <a:schemeClr val="tx1"/>
                  </a:solidFill>
                  <a:latin typeface="+mj-lt"/>
                  <a:ea typeface="+mn-ea"/>
                  <a:cs typeface="+mn-cs"/>
                </a:rPr>
                <a:t>. </a:t>
              </a:r>
            </a:p>
            <a:p>
              <a:pPr marL="177800" indent="-17780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>
                  <a:srgbClr val="102747"/>
                </a:buClr>
                <a:buFont typeface="Garamond" panose="02020404030301010803" pitchFamily="18" charset="0"/>
                <a:buChar char="›"/>
              </a:pPr>
              <a:r>
                <a:rPr lang="en-US" sz="1600" kern="1200">
                  <a:solidFill>
                    <a:schemeClr val="tx1"/>
                  </a:solidFill>
                  <a:latin typeface="+mj-lt"/>
                  <a:ea typeface="+mn-ea"/>
                  <a:cs typeface="+mn-cs"/>
                </a:rPr>
                <a:t>Sed </a:t>
              </a:r>
              <a:r>
                <a:rPr lang="en-US" sz="1600" kern="1200" err="1">
                  <a:solidFill>
                    <a:schemeClr val="tx1"/>
                  </a:solidFill>
                  <a:latin typeface="+mj-lt"/>
                  <a:ea typeface="+mn-ea"/>
                  <a:cs typeface="+mn-cs"/>
                </a:rPr>
                <a:t>aliquet</a:t>
              </a:r>
              <a:r>
                <a:rPr lang="en-US" sz="1600" kern="1200">
                  <a:solidFill>
                    <a:schemeClr val="tx1"/>
                  </a:solidFill>
                  <a:latin typeface="+mj-lt"/>
                  <a:ea typeface="+mn-ea"/>
                  <a:cs typeface="+mn-cs"/>
                </a:rPr>
                <a:t>, </a:t>
              </a:r>
              <a:r>
                <a:rPr lang="en-US" sz="1600" kern="1200" err="1">
                  <a:solidFill>
                    <a:schemeClr val="tx1"/>
                  </a:solidFill>
                  <a:latin typeface="+mj-lt"/>
                  <a:ea typeface="+mn-ea"/>
                  <a:cs typeface="+mn-cs"/>
                </a:rPr>
                <a:t>nulla</a:t>
              </a:r>
              <a:r>
                <a:rPr lang="en-US" sz="1600" kern="1200">
                  <a:solidFill>
                    <a:schemeClr val="tx1"/>
                  </a:solidFill>
                  <a:latin typeface="+mj-lt"/>
                  <a:ea typeface="+mn-ea"/>
                  <a:cs typeface="+mn-cs"/>
                </a:rPr>
                <a:t> a </a:t>
              </a:r>
              <a:r>
                <a:rPr lang="en-US" sz="1600" kern="1200" err="1">
                  <a:solidFill>
                    <a:schemeClr val="tx1"/>
                  </a:solidFill>
                  <a:latin typeface="+mj-lt"/>
                  <a:ea typeface="+mn-ea"/>
                  <a:cs typeface="+mn-cs"/>
                </a:rPr>
                <a:t>lobortis</a:t>
              </a:r>
              <a:r>
                <a:rPr lang="en-US" sz="1600" kern="1200">
                  <a:solidFill>
                    <a:schemeClr val="tx1"/>
                  </a:solidFill>
                  <a:latin typeface="+mj-lt"/>
                  <a:ea typeface="+mn-ea"/>
                  <a:cs typeface="+mn-cs"/>
                </a:rPr>
                <a:t> </a:t>
              </a:r>
              <a:r>
                <a:rPr lang="en-US" sz="1600" kern="1200" err="1">
                  <a:solidFill>
                    <a:schemeClr val="tx1"/>
                  </a:solidFill>
                  <a:latin typeface="+mj-lt"/>
                  <a:ea typeface="+mn-ea"/>
                  <a:cs typeface="+mn-cs"/>
                </a:rPr>
                <a:t>ultricies</a:t>
              </a:r>
              <a:r>
                <a:rPr lang="en-US" sz="1600" kern="1200">
                  <a:solidFill>
                    <a:schemeClr val="tx1"/>
                  </a:solidFill>
                  <a:latin typeface="+mj-lt"/>
                  <a:ea typeface="+mn-ea"/>
                  <a:cs typeface="+mn-cs"/>
                </a:rPr>
                <a:t>, dolor ligula convallis </a:t>
              </a:r>
              <a:r>
                <a:rPr lang="en-US" sz="1600" kern="1200" err="1">
                  <a:solidFill>
                    <a:schemeClr val="tx1"/>
                  </a:solidFill>
                  <a:latin typeface="+mj-lt"/>
                  <a:ea typeface="+mn-ea"/>
                  <a:cs typeface="+mn-cs"/>
                </a:rPr>
                <a:t>eros</a:t>
              </a:r>
              <a:r>
                <a:rPr lang="en-US" sz="1600" kern="1200">
                  <a:solidFill>
                    <a:schemeClr val="tx1"/>
                  </a:solidFill>
                  <a:latin typeface="+mj-lt"/>
                  <a:ea typeface="+mn-ea"/>
                  <a:cs typeface="+mn-cs"/>
                </a:rPr>
                <a:t>.</a:t>
              </a:r>
            </a:p>
            <a:p>
              <a:pPr marL="177800" indent="-17780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>
                  <a:srgbClr val="102747"/>
                </a:buClr>
                <a:buFont typeface="Garamond" panose="02020404030301010803" pitchFamily="18" charset="0"/>
                <a:buChar char="›"/>
              </a:pPr>
              <a:r>
                <a:rPr lang="en-US" sz="1600" kern="1200" err="1">
                  <a:solidFill>
                    <a:schemeClr val="tx1"/>
                  </a:solidFill>
                  <a:latin typeface="+mj-lt"/>
                  <a:ea typeface="+mn-ea"/>
                  <a:cs typeface="+mn-cs"/>
                </a:rPr>
                <a:t>Phasellus</a:t>
              </a:r>
              <a:r>
                <a:rPr lang="en-US" sz="1600" kern="1200">
                  <a:solidFill>
                    <a:schemeClr val="tx1"/>
                  </a:solidFill>
                  <a:latin typeface="+mj-lt"/>
                  <a:ea typeface="+mn-ea"/>
                  <a:cs typeface="+mn-cs"/>
                </a:rPr>
                <a:t> porta </a:t>
              </a:r>
              <a:r>
                <a:rPr lang="en-US" sz="1600" kern="1200" err="1">
                  <a:solidFill>
                    <a:schemeClr val="tx1"/>
                  </a:solidFill>
                  <a:latin typeface="+mj-lt"/>
                  <a:ea typeface="+mn-ea"/>
                  <a:cs typeface="+mn-cs"/>
                </a:rPr>
                <a:t>ullamcorper</a:t>
              </a:r>
              <a:r>
                <a:rPr lang="en-US" sz="1600" kern="1200">
                  <a:solidFill>
                    <a:schemeClr val="tx1"/>
                  </a:solidFill>
                  <a:latin typeface="+mj-lt"/>
                  <a:ea typeface="+mn-ea"/>
                  <a:cs typeface="+mn-cs"/>
                </a:rPr>
                <a:t> </a:t>
              </a:r>
              <a:r>
                <a:rPr lang="en-US" sz="1600" kern="1200" err="1">
                  <a:solidFill>
                    <a:schemeClr val="tx1"/>
                  </a:solidFill>
                  <a:latin typeface="+mj-lt"/>
                  <a:ea typeface="+mn-ea"/>
                  <a:cs typeface="+mn-cs"/>
                </a:rPr>
                <a:t>luctus</a:t>
              </a:r>
              <a:r>
                <a:rPr lang="en-US" sz="1600" kern="1200">
                  <a:solidFill>
                    <a:schemeClr val="tx1"/>
                  </a:solidFill>
                  <a:latin typeface="+mj-lt"/>
                  <a:ea typeface="+mn-ea"/>
                  <a:cs typeface="+mn-cs"/>
                </a:rPr>
                <a:t>. </a:t>
              </a:r>
              <a:r>
                <a:rPr lang="en-US" sz="1600" kern="1200" err="1">
                  <a:solidFill>
                    <a:schemeClr val="tx1"/>
                  </a:solidFill>
                  <a:latin typeface="+mj-lt"/>
                  <a:ea typeface="+mn-ea"/>
                  <a:cs typeface="+mn-cs"/>
                </a:rPr>
                <a:t>Aenean</a:t>
              </a:r>
              <a:r>
                <a:rPr lang="en-US" sz="1600" kern="1200">
                  <a:solidFill>
                    <a:schemeClr val="tx1"/>
                  </a:solidFill>
                  <a:latin typeface="+mj-lt"/>
                  <a:ea typeface="+mn-ea"/>
                  <a:cs typeface="+mn-cs"/>
                </a:rPr>
                <a:t> in pulvinar dui, </a:t>
              </a:r>
              <a:r>
                <a:rPr lang="en-US" sz="1600" kern="1200" err="1">
                  <a:solidFill>
                    <a:schemeClr val="tx1"/>
                  </a:solidFill>
                  <a:latin typeface="+mj-lt"/>
                  <a:ea typeface="+mn-ea"/>
                  <a:cs typeface="+mn-cs"/>
                </a:rPr>
                <a:t>ut</a:t>
              </a:r>
              <a:r>
                <a:rPr lang="en-US" sz="1600" kern="1200">
                  <a:solidFill>
                    <a:schemeClr val="tx1"/>
                  </a:solidFill>
                  <a:latin typeface="+mj-lt"/>
                  <a:ea typeface="+mn-ea"/>
                  <a:cs typeface="+mn-cs"/>
                </a:rPr>
                <a:t> </a:t>
              </a:r>
              <a:r>
                <a:rPr lang="en-US" sz="1600" kern="1200" err="1">
                  <a:solidFill>
                    <a:schemeClr val="tx1"/>
                  </a:solidFill>
                  <a:latin typeface="+mj-lt"/>
                  <a:ea typeface="+mn-ea"/>
                  <a:cs typeface="+mn-cs"/>
                </a:rPr>
                <a:t>fringilla</a:t>
              </a:r>
              <a:r>
                <a:rPr lang="en-US" sz="1600" kern="1200">
                  <a:solidFill>
                    <a:schemeClr val="tx1"/>
                  </a:solidFill>
                  <a:latin typeface="+mj-lt"/>
                  <a:ea typeface="+mn-ea"/>
                  <a:cs typeface="+mn-cs"/>
                </a:rPr>
                <a:t> est.</a:t>
              </a:r>
            </a:p>
            <a:p>
              <a:pPr marL="177800" indent="-17780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>
                  <a:srgbClr val="102747"/>
                </a:buClr>
                <a:buFont typeface="Garamond" panose="02020404030301010803" pitchFamily="18" charset="0"/>
                <a:buChar char="›"/>
              </a:pPr>
              <a:r>
                <a:rPr lang="en-US" sz="1600" kern="1200">
                  <a:solidFill>
                    <a:schemeClr val="tx1"/>
                  </a:solidFill>
                  <a:latin typeface="+mj-lt"/>
                  <a:ea typeface="+mn-ea"/>
                  <a:cs typeface="+mn-cs"/>
                </a:rPr>
                <a:t>Morbi </a:t>
              </a:r>
              <a:r>
                <a:rPr lang="en-US" sz="1600" kern="1200" err="1">
                  <a:solidFill>
                    <a:schemeClr val="tx1"/>
                  </a:solidFill>
                  <a:latin typeface="+mj-lt"/>
                  <a:ea typeface="+mn-ea"/>
                  <a:cs typeface="+mn-cs"/>
                </a:rPr>
                <a:t>consequat</a:t>
              </a:r>
              <a:r>
                <a:rPr lang="en-US" sz="1600" kern="1200">
                  <a:solidFill>
                    <a:schemeClr val="tx1"/>
                  </a:solidFill>
                  <a:latin typeface="+mj-lt"/>
                  <a:ea typeface="+mn-ea"/>
                  <a:cs typeface="+mn-cs"/>
                </a:rPr>
                <a:t> </a:t>
              </a:r>
              <a:r>
                <a:rPr lang="en-US" sz="1600" kern="1200" err="1">
                  <a:solidFill>
                    <a:schemeClr val="tx1"/>
                  </a:solidFill>
                  <a:latin typeface="+mj-lt"/>
                  <a:ea typeface="+mn-ea"/>
                  <a:cs typeface="+mn-cs"/>
                </a:rPr>
                <a:t>elementum</a:t>
              </a:r>
              <a:r>
                <a:rPr lang="en-US" sz="1600" kern="1200">
                  <a:solidFill>
                    <a:schemeClr val="tx1"/>
                  </a:solidFill>
                  <a:latin typeface="+mj-lt"/>
                  <a:ea typeface="+mn-ea"/>
                  <a:cs typeface="+mn-cs"/>
                </a:rPr>
                <a:t> nisi, in </a:t>
              </a:r>
              <a:r>
                <a:rPr lang="en-US" sz="1600" kern="1200" err="1">
                  <a:solidFill>
                    <a:schemeClr val="tx1"/>
                  </a:solidFill>
                  <a:latin typeface="+mj-lt"/>
                  <a:ea typeface="+mn-ea"/>
                  <a:cs typeface="+mn-cs"/>
                </a:rPr>
                <a:t>hendrerit</a:t>
              </a:r>
              <a:r>
                <a:rPr lang="en-US" sz="1600" kern="1200">
                  <a:solidFill>
                    <a:schemeClr val="tx1"/>
                  </a:solidFill>
                  <a:latin typeface="+mj-lt"/>
                  <a:ea typeface="+mn-ea"/>
                  <a:cs typeface="+mn-cs"/>
                </a:rPr>
                <a:t> </a:t>
              </a:r>
              <a:r>
                <a:rPr lang="en-US" sz="1600" kern="1200" err="1">
                  <a:solidFill>
                    <a:schemeClr val="tx1"/>
                  </a:solidFill>
                  <a:latin typeface="+mj-lt"/>
                  <a:ea typeface="+mn-ea"/>
                  <a:cs typeface="+mn-cs"/>
                </a:rPr>
                <a:t>arcu</a:t>
              </a:r>
              <a:r>
                <a:rPr lang="en-US" sz="1600" kern="1200">
                  <a:solidFill>
                    <a:schemeClr val="tx1"/>
                  </a:solidFill>
                  <a:latin typeface="+mj-lt"/>
                  <a:ea typeface="+mn-ea"/>
                  <a:cs typeface="+mn-cs"/>
                </a:rPr>
                <a:t> </a:t>
              </a:r>
              <a:r>
                <a:rPr lang="en-US" sz="1600" kern="1200" err="1">
                  <a:solidFill>
                    <a:schemeClr val="tx1"/>
                  </a:solidFill>
                  <a:latin typeface="+mj-lt"/>
                  <a:ea typeface="+mn-ea"/>
                  <a:cs typeface="+mn-cs"/>
                </a:rPr>
                <a:t>euismod</a:t>
              </a:r>
              <a:r>
                <a:rPr lang="en-US" sz="1600" kern="1200">
                  <a:solidFill>
                    <a:schemeClr val="tx1"/>
                  </a:solidFill>
                  <a:latin typeface="+mj-lt"/>
                  <a:ea typeface="+mn-ea"/>
                  <a:cs typeface="+mn-cs"/>
                </a:rPr>
                <a:t> </a:t>
              </a:r>
              <a:r>
                <a:rPr lang="en-US" sz="1600" kern="1200" err="1">
                  <a:solidFill>
                    <a:schemeClr val="tx1"/>
                  </a:solidFill>
                  <a:latin typeface="+mj-lt"/>
                  <a:ea typeface="+mn-ea"/>
                  <a:cs typeface="+mn-cs"/>
                </a:rPr>
                <a:t>quis</a:t>
              </a:r>
              <a:r>
                <a:rPr lang="en-US" sz="1600" kern="1200">
                  <a:solidFill>
                    <a:schemeClr val="tx1"/>
                  </a:solidFill>
                  <a:latin typeface="+mj-lt"/>
                  <a:ea typeface="+mn-ea"/>
                  <a:cs typeface="+mn-cs"/>
                </a:rPr>
                <a:t>. </a:t>
              </a:r>
            </a:p>
          </p:txBody>
        </p:sp>
      </p:grpSp>
      <p:sp>
        <p:nvSpPr>
          <p:cNvPr id="19" name="Freeform 130">
            <a:extLst>
              <a:ext uri="{FF2B5EF4-FFF2-40B4-BE49-F238E27FC236}">
                <a16:creationId xmlns:a16="http://schemas.microsoft.com/office/drawing/2014/main" id="{D2BAAE4B-102A-C04A-C65E-848255BC0F6A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476250" y="2190940"/>
            <a:ext cx="567321" cy="497343"/>
          </a:xfrm>
          <a:custGeom>
            <a:avLst/>
            <a:gdLst>
              <a:gd name="T0" fmla="*/ 94 w 96"/>
              <a:gd name="T1" fmla="*/ 0 h 84"/>
              <a:gd name="T2" fmla="*/ 2 w 96"/>
              <a:gd name="T3" fmla="*/ 0 h 84"/>
              <a:gd name="T4" fmla="*/ 0 w 96"/>
              <a:gd name="T5" fmla="*/ 2 h 84"/>
              <a:gd name="T6" fmla="*/ 0 w 96"/>
              <a:gd name="T7" fmla="*/ 66 h 84"/>
              <a:gd name="T8" fmla="*/ 2 w 96"/>
              <a:gd name="T9" fmla="*/ 68 h 84"/>
              <a:gd name="T10" fmla="*/ 28 w 96"/>
              <a:gd name="T11" fmla="*/ 68 h 84"/>
              <a:gd name="T12" fmla="*/ 28 w 96"/>
              <a:gd name="T13" fmla="*/ 82 h 84"/>
              <a:gd name="T14" fmla="*/ 29 w 96"/>
              <a:gd name="T15" fmla="*/ 84 h 84"/>
              <a:gd name="T16" fmla="*/ 30 w 96"/>
              <a:gd name="T17" fmla="*/ 84 h 84"/>
              <a:gd name="T18" fmla="*/ 31 w 96"/>
              <a:gd name="T19" fmla="*/ 83 h 84"/>
              <a:gd name="T20" fmla="*/ 47 w 96"/>
              <a:gd name="T21" fmla="*/ 68 h 84"/>
              <a:gd name="T22" fmla="*/ 94 w 96"/>
              <a:gd name="T23" fmla="*/ 68 h 84"/>
              <a:gd name="T24" fmla="*/ 96 w 96"/>
              <a:gd name="T25" fmla="*/ 66 h 84"/>
              <a:gd name="T26" fmla="*/ 96 w 96"/>
              <a:gd name="T27" fmla="*/ 2 h 84"/>
              <a:gd name="T28" fmla="*/ 94 w 96"/>
              <a:gd name="T29" fmla="*/ 0 h 84"/>
              <a:gd name="T30" fmla="*/ 26 w 96"/>
              <a:gd name="T31" fmla="*/ 48 h 84"/>
              <a:gd name="T32" fmla="*/ 22 w 96"/>
              <a:gd name="T33" fmla="*/ 48 h 84"/>
              <a:gd name="T34" fmla="*/ 20 w 96"/>
              <a:gd name="T35" fmla="*/ 46 h 84"/>
              <a:gd name="T36" fmla="*/ 22 w 96"/>
              <a:gd name="T37" fmla="*/ 44 h 84"/>
              <a:gd name="T38" fmla="*/ 26 w 96"/>
              <a:gd name="T39" fmla="*/ 44 h 84"/>
              <a:gd name="T40" fmla="*/ 28 w 96"/>
              <a:gd name="T41" fmla="*/ 46 h 84"/>
              <a:gd name="T42" fmla="*/ 26 w 96"/>
              <a:gd name="T43" fmla="*/ 48 h 84"/>
              <a:gd name="T44" fmla="*/ 26 w 96"/>
              <a:gd name="T45" fmla="*/ 36 h 84"/>
              <a:gd name="T46" fmla="*/ 22 w 96"/>
              <a:gd name="T47" fmla="*/ 36 h 84"/>
              <a:gd name="T48" fmla="*/ 20 w 96"/>
              <a:gd name="T49" fmla="*/ 34 h 84"/>
              <a:gd name="T50" fmla="*/ 22 w 96"/>
              <a:gd name="T51" fmla="*/ 32 h 84"/>
              <a:gd name="T52" fmla="*/ 26 w 96"/>
              <a:gd name="T53" fmla="*/ 32 h 84"/>
              <a:gd name="T54" fmla="*/ 28 w 96"/>
              <a:gd name="T55" fmla="*/ 34 h 84"/>
              <a:gd name="T56" fmla="*/ 26 w 96"/>
              <a:gd name="T57" fmla="*/ 36 h 84"/>
              <a:gd name="T58" fmla="*/ 26 w 96"/>
              <a:gd name="T59" fmla="*/ 24 h 84"/>
              <a:gd name="T60" fmla="*/ 22 w 96"/>
              <a:gd name="T61" fmla="*/ 24 h 84"/>
              <a:gd name="T62" fmla="*/ 20 w 96"/>
              <a:gd name="T63" fmla="*/ 22 h 84"/>
              <a:gd name="T64" fmla="*/ 22 w 96"/>
              <a:gd name="T65" fmla="*/ 20 h 84"/>
              <a:gd name="T66" fmla="*/ 26 w 96"/>
              <a:gd name="T67" fmla="*/ 20 h 84"/>
              <a:gd name="T68" fmla="*/ 28 w 96"/>
              <a:gd name="T69" fmla="*/ 22 h 84"/>
              <a:gd name="T70" fmla="*/ 26 w 96"/>
              <a:gd name="T71" fmla="*/ 24 h 84"/>
              <a:gd name="T72" fmla="*/ 74 w 96"/>
              <a:gd name="T73" fmla="*/ 48 h 84"/>
              <a:gd name="T74" fmla="*/ 38 w 96"/>
              <a:gd name="T75" fmla="*/ 48 h 84"/>
              <a:gd name="T76" fmla="*/ 36 w 96"/>
              <a:gd name="T77" fmla="*/ 46 h 84"/>
              <a:gd name="T78" fmla="*/ 38 w 96"/>
              <a:gd name="T79" fmla="*/ 44 h 84"/>
              <a:gd name="T80" fmla="*/ 74 w 96"/>
              <a:gd name="T81" fmla="*/ 44 h 84"/>
              <a:gd name="T82" fmla="*/ 76 w 96"/>
              <a:gd name="T83" fmla="*/ 46 h 84"/>
              <a:gd name="T84" fmla="*/ 74 w 96"/>
              <a:gd name="T85" fmla="*/ 48 h 84"/>
              <a:gd name="T86" fmla="*/ 74 w 96"/>
              <a:gd name="T87" fmla="*/ 36 h 84"/>
              <a:gd name="T88" fmla="*/ 38 w 96"/>
              <a:gd name="T89" fmla="*/ 36 h 84"/>
              <a:gd name="T90" fmla="*/ 36 w 96"/>
              <a:gd name="T91" fmla="*/ 34 h 84"/>
              <a:gd name="T92" fmla="*/ 38 w 96"/>
              <a:gd name="T93" fmla="*/ 32 h 84"/>
              <a:gd name="T94" fmla="*/ 74 w 96"/>
              <a:gd name="T95" fmla="*/ 32 h 84"/>
              <a:gd name="T96" fmla="*/ 76 w 96"/>
              <a:gd name="T97" fmla="*/ 34 h 84"/>
              <a:gd name="T98" fmla="*/ 74 w 96"/>
              <a:gd name="T99" fmla="*/ 36 h 84"/>
              <a:gd name="T100" fmla="*/ 74 w 96"/>
              <a:gd name="T101" fmla="*/ 24 h 84"/>
              <a:gd name="T102" fmla="*/ 38 w 96"/>
              <a:gd name="T103" fmla="*/ 24 h 84"/>
              <a:gd name="T104" fmla="*/ 36 w 96"/>
              <a:gd name="T105" fmla="*/ 22 h 84"/>
              <a:gd name="T106" fmla="*/ 38 w 96"/>
              <a:gd name="T107" fmla="*/ 20 h 84"/>
              <a:gd name="T108" fmla="*/ 74 w 96"/>
              <a:gd name="T109" fmla="*/ 20 h 84"/>
              <a:gd name="T110" fmla="*/ 76 w 96"/>
              <a:gd name="T111" fmla="*/ 22 h 84"/>
              <a:gd name="T112" fmla="*/ 74 w 96"/>
              <a:gd name="T113" fmla="*/ 24 h 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96" h="84">
                <a:moveTo>
                  <a:pt x="94" y="0"/>
                </a:moveTo>
                <a:cubicBezTo>
                  <a:pt x="2" y="0"/>
                  <a:pt x="2" y="0"/>
                  <a:pt x="2" y="0"/>
                </a:cubicBezTo>
                <a:cubicBezTo>
                  <a:pt x="1" y="0"/>
                  <a:pt x="0" y="1"/>
                  <a:pt x="0" y="2"/>
                </a:cubicBezTo>
                <a:cubicBezTo>
                  <a:pt x="0" y="66"/>
                  <a:pt x="0" y="66"/>
                  <a:pt x="0" y="66"/>
                </a:cubicBezTo>
                <a:cubicBezTo>
                  <a:pt x="0" y="67"/>
                  <a:pt x="1" y="68"/>
                  <a:pt x="2" y="68"/>
                </a:cubicBezTo>
                <a:cubicBezTo>
                  <a:pt x="28" y="68"/>
                  <a:pt x="28" y="68"/>
                  <a:pt x="28" y="68"/>
                </a:cubicBezTo>
                <a:cubicBezTo>
                  <a:pt x="28" y="82"/>
                  <a:pt x="28" y="82"/>
                  <a:pt x="28" y="82"/>
                </a:cubicBezTo>
                <a:cubicBezTo>
                  <a:pt x="28" y="83"/>
                  <a:pt x="28" y="84"/>
                  <a:pt x="29" y="84"/>
                </a:cubicBezTo>
                <a:cubicBezTo>
                  <a:pt x="29" y="84"/>
                  <a:pt x="30" y="84"/>
                  <a:pt x="30" y="84"/>
                </a:cubicBezTo>
                <a:cubicBezTo>
                  <a:pt x="31" y="84"/>
                  <a:pt x="31" y="84"/>
                  <a:pt x="31" y="83"/>
                </a:cubicBezTo>
                <a:cubicBezTo>
                  <a:pt x="47" y="68"/>
                  <a:pt x="47" y="68"/>
                  <a:pt x="47" y="68"/>
                </a:cubicBezTo>
                <a:cubicBezTo>
                  <a:pt x="94" y="68"/>
                  <a:pt x="94" y="68"/>
                  <a:pt x="94" y="68"/>
                </a:cubicBezTo>
                <a:cubicBezTo>
                  <a:pt x="95" y="68"/>
                  <a:pt x="96" y="67"/>
                  <a:pt x="96" y="66"/>
                </a:cubicBezTo>
                <a:cubicBezTo>
                  <a:pt x="96" y="2"/>
                  <a:pt x="96" y="2"/>
                  <a:pt x="96" y="2"/>
                </a:cubicBezTo>
                <a:cubicBezTo>
                  <a:pt x="96" y="1"/>
                  <a:pt x="95" y="0"/>
                  <a:pt x="94" y="0"/>
                </a:cubicBezTo>
                <a:close/>
                <a:moveTo>
                  <a:pt x="26" y="48"/>
                </a:moveTo>
                <a:cubicBezTo>
                  <a:pt x="22" y="48"/>
                  <a:pt x="22" y="48"/>
                  <a:pt x="22" y="48"/>
                </a:cubicBezTo>
                <a:cubicBezTo>
                  <a:pt x="21" y="48"/>
                  <a:pt x="20" y="47"/>
                  <a:pt x="20" y="46"/>
                </a:cubicBezTo>
                <a:cubicBezTo>
                  <a:pt x="20" y="45"/>
                  <a:pt x="21" y="44"/>
                  <a:pt x="22" y="44"/>
                </a:cubicBezTo>
                <a:cubicBezTo>
                  <a:pt x="26" y="44"/>
                  <a:pt x="26" y="44"/>
                  <a:pt x="26" y="44"/>
                </a:cubicBezTo>
                <a:cubicBezTo>
                  <a:pt x="27" y="44"/>
                  <a:pt x="28" y="45"/>
                  <a:pt x="28" y="46"/>
                </a:cubicBezTo>
                <a:cubicBezTo>
                  <a:pt x="28" y="47"/>
                  <a:pt x="27" y="48"/>
                  <a:pt x="26" y="48"/>
                </a:cubicBezTo>
                <a:close/>
                <a:moveTo>
                  <a:pt x="26" y="36"/>
                </a:moveTo>
                <a:cubicBezTo>
                  <a:pt x="22" y="36"/>
                  <a:pt x="22" y="36"/>
                  <a:pt x="22" y="36"/>
                </a:cubicBezTo>
                <a:cubicBezTo>
                  <a:pt x="21" y="36"/>
                  <a:pt x="20" y="35"/>
                  <a:pt x="20" y="34"/>
                </a:cubicBezTo>
                <a:cubicBezTo>
                  <a:pt x="20" y="33"/>
                  <a:pt x="21" y="32"/>
                  <a:pt x="22" y="32"/>
                </a:cubicBezTo>
                <a:cubicBezTo>
                  <a:pt x="26" y="32"/>
                  <a:pt x="26" y="32"/>
                  <a:pt x="26" y="32"/>
                </a:cubicBezTo>
                <a:cubicBezTo>
                  <a:pt x="27" y="32"/>
                  <a:pt x="28" y="33"/>
                  <a:pt x="28" y="34"/>
                </a:cubicBezTo>
                <a:cubicBezTo>
                  <a:pt x="28" y="35"/>
                  <a:pt x="27" y="36"/>
                  <a:pt x="26" y="36"/>
                </a:cubicBezTo>
                <a:close/>
                <a:moveTo>
                  <a:pt x="26" y="24"/>
                </a:moveTo>
                <a:cubicBezTo>
                  <a:pt x="22" y="24"/>
                  <a:pt x="22" y="24"/>
                  <a:pt x="22" y="24"/>
                </a:cubicBezTo>
                <a:cubicBezTo>
                  <a:pt x="21" y="24"/>
                  <a:pt x="20" y="23"/>
                  <a:pt x="20" y="22"/>
                </a:cubicBezTo>
                <a:cubicBezTo>
                  <a:pt x="20" y="21"/>
                  <a:pt x="21" y="20"/>
                  <a:pt x="22" y="20"/>
                </a:cubicBezTo>
                <a:cubicBezTo>
                  <a:pt x="26" y="20"/>
                  <a:pt x="26" y="20"/>
                  <a:pt x="26" y="20"/>
                </a:cubicBezTo>
                <a:cubicBezTo>
                  <a:pt x="27" y="20"/>
                  <a:pt x="28" y="21"/>
                  <a:pt x="28" y="22"/>
                </a:cubicBezTo>
                <a:cubicBezTo>
                  <a:pt x="28" y="23"/>
                  <a:pt x="27" y="24"/>
                  <a:pt x="26" y="24"/>
                </a:cubicBezTo>
                <a:close/>
                <a:moveTo>
                  <a:pt x="74" y="48"/>
                </a:moveTo>
                <a:cubicBezTo>
                  <a:pt x="38" y="48"/>
                  <a:pt x="38" y="48"/>
                  <a:pt x="38" y="48"/>
                </a:cubicBezTo>
                <a:cubicBezTo>
                  <a:pt x="37" y="48"/>
                  <a:pt x="36" y="47"/>
                  <a:pt x="36" y="46"/>
                </a:cubicBezTo>
                <a:cubicBezTo>
                  <a:pt x="36" y="45"/>
                  <a:pt x="37" y="44"/>
                  <a:pt x="38" y="44"/>
                </a:cubicBezTo>
                <a:cubicBezTo>
                  <a:pt x="74" y="44"/>
                  <a:pt x="74" y="44"/>
                  <a:pt x="74" y="44"/>
                </a:cubicBezTo>
                <a:cubicBezTo>
                  <a:pt x="75" y="44"/>
                  <a:pt x="76" y="45"/>
                  <a:pt x="76" y="46"/>
                </a:cubicBezTo>
                <a:cubicBezTo>
                  <a:pt x="76" y="47"/>
                  <a:pt x="75" y="48"/>
                  <a:pt x="74" y="48"/>
                </a:cubicBezTo>
                <a:close/>
                <a:moveTo>
                  <a:pt x="74" y="36"/>
                </a:moveTo>
                <a:cubicBezTo>
                  <a:pt x="38" y="36"/>
                  <a:pt x="38" y="36"/>
                  <a:pt x="38" y="36"/>
                </a:cubicBezTo>
                <a:cubicBezTo>
                  <a:pt x="37" y="36"/>
                  <a:pt x="36" y="35"/>
                  <a:pt x="36" y="34"/>
                </a:cubicBezTo>
                <a:cubicBezTo>
                  <a:pt x="36" y="33"/>
                  <a:pt x="37" y="32"/>
                  <a:pt x="38" y="32"/>
                </a:cubicBezTo>
                <a:cubicBezTo>
                  <a:pt x="74" y="32"/>
                  <a:pt x="74" y="32"/>
                  <a:pt x="74" y="32"/>
                </a:cubicBezTo>
                <a:cubicBezTo>
                  <a:pt x="75" y="32"/>
                  <a:pt x="76" y="33"/>
                  <a:pt x="76" y="34"/>
                </a:cubicBezTo>
                <a:cubicBezTo>
                  <a:pt x="76" y="35"/>
                  <a:pt x="75" y="36"/>
                  <a:pt x="74" y="36"/>
                </a:cubicBezTo>
                <a:close/>
                <a:moveTo>
                  <a:pt x="74" y="24"/>
                </a:moveTo>
                <a:cubicBezTo>
                  <a:pt x="38" y="24"/>
                  <a:pt x="38" y="24"/>
                  <a:pt x="38" y="24"/>
                </a:cubicBezTo>
                <a:cubicBezTo>
                  <a:pt x="37" y="24"/>
                  <a:pt x="36" y="23"/>
                  <a:pt x="36" y="22"/>
                </a:cubicBezTo>
                <a:cubicBezTo>
                  <a:pt x="36" y="21"/>
                  <a:pt x="37" y="20"/>
                  <a:pt x="38" y="20"/>
                </a:cubicBezTo>
                <a:cubicBezTo>
                  <a:pt x="74" y="20"/>
                  <a:pt x="74" y="20"/>
                  <a:pt x="74" y="20"/>
                </a:cubicBezTo>
                <a:cubicBezTo>
                  <a:pt x="75" y="20"/>
                  <a:pt x="76" y="21"/>
                  <a:pt x="76" y="22"/>
                </a:cubicBezTo>
                <a:cubicBezTo>
                  <a:pt x="76" y="23"/>
                  <a:pt x="75" y="24"/>
                  <a:pt x="74" y="2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19EF6242-E076-3613-0535-AEA69C8C1DCF}"/>
              </a:ext>
            </a:extLst>
          </p:cNvPr>
          <p:cNvGrpSpPr/>
          <p:nvPr userDrawn="1"/>
        </p:nvGrpSpPr>
        <p:grpSpPr>
          <a:xfrm>
            <a:off x="0" y="6323324"/>
            <a:ext cx="1169377" cy="628051"/>
            <a:chOff x="0" y="6104586"/>
            <a:chExt cx="1493838" cy="897889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EC68B597-4E9D-270C-E144-D7E45763E15D}"/>
                </a:ext>
              </a:extLst>
            </p:cNvPr>
            <p:cNvSpPr/>
            <p:nvPr userDrawn="1"/>
          </p:nvSpPr>
          <p:spPr>
            <a:xfrm>
              <a:off x="0" y="6233746"/>
              <a:ext cx="1493838" cy="629409"/>
            </a:xfrm>
            <a:prstGeom prst="rect">
              <a:avLst/>
            </a:prstGeom>
            <a:solidFill>
              <a:srgbClr val="1027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7" name="Picture 2">
              <a:extLst>
                <a:ext uri="{FF2B5EF4-FFF2-40B4-BE49-F238E27FC236}">
                  <a16:creationId xmlns:a16="http://schemas.microsoft.com/office/drawing/2014/main" id="{9DA17B58-D7FF-965C-C7B3-A6795CA079E8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6104586"/>
              <a:ext cx="1415562" cy="89788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5B9BD5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00031915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8CF5044A-2F29-1312-C3BA-3CA33C31C261}"/>
              </a:ext>
            </a:extLst>
          </p:cNvPr>
          <p:cNvSpPr txBox="1">
            <a:spLocks/>
          </p:cNvSpPr>
          <p:nvPr userDrawn="1"/>
        </p:nvSpPr>
        <p:spPr>
          <a:xfrm>
            <a:off x="476250" y="365125"/>
            <a:ext cx="11258550" cy="701675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280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5BB0848-C38D-1D44-4228-DED498639AF9}"/>
              </a:ext>
            </a:extLst>
          </p:cNvPr>
          <p:cNvSpPr/>
          <p:nvPr userDrawn="1"/>
        </p:nvSpPr>
        <p:spPr>
          <a:xfrm>
            <a:off x="3198" y="1"/>
            <a:ext cx="226863" cy="514600"/>
          </a:xfrm>
          <a:prstGeom prst="rect">
            <a:avLst/>
          </a:prstGeom>
          <a:solidFill>
            <a:srgbClr val="1027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F388E340-DA34-BB26-9767-ACAC337A07F2}"/>
              </a:ext>
            </a:extLst>
          </p:cNvPr>
          <p:cNvSpPr txBox="1">
            <a:spLocks/>
          </p:cNvSpPr>
          <p:nvPr userDrawn="1"/>
        </p:nvSpPr>
        <p:spPr>
          <a:xfrm>
            <a:off x="11346287" y="6275388"/>
            <a:ext cx="388513" cy="365125"/>
          </a:xfrm>
          <a:prstGeom prst="rect">
            <a:avLst/>
          </a:prstGeom>
          <a:solidFill>
            <a:srgbClr val="102747"/>
          </a:solidFill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20ACEE5B-6B89-47D3-A969-11CC9D54FA43}" type="slidenum">
              <a:rPr lang="en-US" smtClean="0">
                <a:solidFill>
                  <a:schemeClr val="bg1"/>
                </a:solidFill>
              </a:rPr>
              <a:pPr algn="ctr"/>
              <a:t>‹#›</a:t>
            </a:fld>
            <a:endParaRPr lang="en-US">
              <a:solidFill>
                <a:schemeClr val="bg1"/>
              </a:solidFill>
            </a:endParaRP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9FE884A9-3450-1D2D-C648-0CA5346A3BF6}"/>
              </a:ext>
            </a:extLst>
          </p:cNvPr>
          <p:cNvCxnSpPr>
            <a:cxnSpLocks/>
          </p:cNvCxnSpPr>
          <p:nvPr userDrawn="1"/>
        </p:nvCxnSpPr>
        <p:spPr>
          <a:xfrm>
            <a:off x="5280338" y="6457950"/>
            <a:ext cx="5933762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1" descr="Logo&#10;&#10;Description automatically generated">
            <a:extLst>
              <a:ext uri="{FF2B5EF4-FFF2-40B4-BE49-F238E27FC236}">
                <a16:creationId xmlns:a16="http://schemas.microsoft.com/office/drawing/2014/main" id="{F4E596E1-E02F-D753-0B5E-0B3D55EC85F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29035" y="149474"/>
            <a:ext cx="641530" cy="3651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179437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B8127D17-DFE9-9313-9895-8B3DFE3165B1}"/>
              </a:ext>
            </a:extLst>
          </p:cNvPr>
          <p:cNvSpPr txBox="1">
            <a:spLocks/>
          </p:cNvSpPr>
          <p:nvPr userDrawn="1"/>
        </p:nvSpPr>
        <p:spPr>
          <a:xfrm>
            <a:off x="11346287" y="6275388"/>
            <a:ext cx="388513" cy="365125"/>
          </a:xfrm>
          <a:prstGeom prst="rect">
            <a:avLst/>
          </a:prstGeom>
          <a:solidFill>
            <a:srgbClr val="102747"/>
          </a:solidFill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20ACEE5B-6B89-47D3-A969-11CC9D54FA43}" type="slidenum">
              <a:rPr lang="en-US" smtClean="0">
                <a:solidFill>
                  <a:schemeClr val="bg1"/>
                </a:solidFill>
              </a:rPr>
              <a:pPr algn="ctr"/>
              <a:t>‹#›</a:t>
            </a:fld>
            <a:endParaRPr lang="en-US">
              <a:solidFill>
                <a:schemeClr val="bg1"/>
              </a:solidFill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82D36101-79D4-BF86-8664-A14F5ACCDC52}"/>
              </a:ext>
            </a:extLst>
          </p:cNvPr>
          <p:cNvCxnSpPr/>
          <p:nvPr userDrawn="1"/>
        </p:nvCxnSpPr>
        <p:spPr>
          <a:xfrm>
            <a:off x="4723238" y="6457950"/>
            <a:ext cx="6490862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>
            <a:extLst>
              <a:ext uri="{FF2B5EF4-FFF2-40B4-BE49-F238E27FC236}">
                <a16:creationId xmlns:a16="http://schemas.microsoft.com/office/drawing/2014/main" id="{306C6BFE-5126-9591-7E80-F5E0001F430B}"/>
              </a:ext>
            </a:extLst>
          </p:cNvPr>
          <p:cNvSpPr/>
          <p:nvPr userDrawn="1"/>
        </p:nvSpPr>
        <p:spPr>
          <a:xfrm>
            <a:off x="476250" y="0"/>
            <a:ext cx="4941968" cy="6057900"/>
          </a:xfrm>
          <a:prstGeom prst="rect">
            <a:avLst/>
          </a:prstGeom>
          <a:solidFill>
            <a:srgbClr val="1027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 descr="Logo&#10;&#10;Description automatically generated">
            <a:extLst>
              <a:ext uri="{FF2B5EF4-FFF2-40B4-BE49-F238E27FC236}">
                <a16:creationId xmlns:a16="http://schemas.microsoft.com/office/drawing/2014/main" id="{E2933B6E-5973-50E7-DA71-A70E2EC8E10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46287" y="123596"/>
            <a:ext cx="641530" cy="3651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171998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BE898F2-C1F1-1EF2-AC7F-AB26EF2C32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E20635-8BF5-499C-BD7F-341A2A038DD0}" type="datetimeFigureOut">
              <a:rPr lang="en-GB" smtClean="0"/>
              <a:t>31/10/2022</a:t>
            </a:fld>
            <a:endParaRPr lang="en-GB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9DEAC43-8260-1656-A7F7-6812D0CF78CA}"/>
              </a:ext>
            </a:extLst>
          </p:cNvPr>
          <p:cNvSpPr/>
          <p:nvPr userDrawn="1"/>
        </p:nvSpPr>
        <p:spPr>
          <a:xfrm>
            <a:off x="2" y="0"/>
            <a:ext cx="4136570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57368F9-B4F8-D776-A788-F2FFD3311D44}"/>
              </a:ext>
            </a:extLst>
          </p:cNvPr>
          <p:cNvSpPr/>
          <p:nvPr userDrawn="1"/>
        </p:nvSpPr>
        <p:spPr>
          <a:xfrm>
            <a:off x="0" y="3788229"/>
            <a:ext cx="8665023" cy="2467430"/>
          </a:xfrm>
          <a:prstGeom prst="rect">
            <a:avLst/>
          </a:prstGeom>
          <a:solidFill>
            <a:srgbClr val="1027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2CDE1F4-7C7C-115F-605C-7EECA14DC14B}"/>
              </a:ext>
            </a:extLst>
          </p:cNvPr>
          <p:cNvSpPr/>
          <p:nvPr userDrawn="1"/>
        </p:nvSpPr>
        <p:spPr>
          <a:xfrm>
            <a:off x="532299" y="2988605"/>
            <a:ext cx="3202734" cy="738655"/>
          </a:xfrm>
          <a:prstGeom prst="rect">
            <a:avLst/>
          </a:prstGeom>
          <a:solidFill>
            <a:srgbClr val="1027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FB7F1C33-EC02-0484-98AF-CF77A2F4F7FF}"/>
              </a:ext>
            </a:extLst>
          </p:cNvPr>
          <p:cNvCxnSpPr>
            <a:cxnSpLocks/>
          </p:cNvCxnSpPr>
          <p:nvPr userDrawn="1"/>
        </p:nvCxnSpPr>
        <p:spPr>
          <a:xfrm>
            <a:off x="2003020" y="3135115"/>
            <a:ext cx="0" cy="443198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1" descr="Logo&#10;&#10;Description automatically generated">
            <a:extLst>
              <a:ext uri="{FF2B5EF4-FFF2-40B4-BE49-F238E27FC236}">
                <a16:creationId xmlns:a16="http://schemas.microsoft.com/office/drawing/2014/main" id="{B47EAD46-02CC-5774-A875-A0537D6B8CE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46287" y="123596"/>
            <a:ext cx="641530" cy="3651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629374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CBB8E12-25D9-FC3F-33E5-4CEC395617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DBA140E-A6B3-6932-096D-8F9BD95C4A1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FFC274B-E894-0908-A6A2-38E3BD24485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DA6633-1EFB-4302-939D-78B795804E58}" type="datetimeFigureOut">
              <a:rPr lang="en-GB" smtClean="0"/>
              <a:t>31/10/2022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28ABEB-E68A-AB33-C25D-D55682815A9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5B4F2EF-B9EC-4588-F97F-099FD21BE91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656E35-72AA-481D-A9B7-7691D0005E4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404708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0" r:id="rId1"/>
    <p:sldLayoutId id="2147483779" r:id="rId2"/>
    <p:sldLayoutId id="2147483778" r:id="rId3"/>
    <p:sldLayoutId id="2147483777" r:id="rId4"/>
    <p:sldLayoutId id="2147483776" r:id="rId5"/>
    <p:sldLayoutId id="2147483775" r:id="rId6"/>
    <p:sldLayoutId id="2147483774" r:id="rId7"/>
    <p:sldLayoutId id="2147483773" r:id="rId8"/>
    <p:sldLayoutId id="2147483772" r:id="rId9"/>
    <p:sldLayoutId id="2147483771" r:id="rId10"/>
    <p:sldLayoutId id="2147483770" r:id="rId11"/>
    <p:sldLayoutId id="2147483782" r:id="rId12"/>
    <p:sldLayoutId id="2147483783" r:id="rId13"/>
    <p:sldLayoutId id="2147483784" r:id="rId14"/>
    <p:sldLayoutId id="2147483769" r:id="rId15"/>
    <p:sldLayoutId id="2147483768" r:id="rId16"/>
    <p:sldLayoutId id="2147483767" r:id="rId17"/>
    <p:sldLayoutId id="2147483766" r:id="rId18"/>
    <p:sldLayoutId id="2147483765" r:id="rId19"/>
    <p:sldLayoutId id="2147483764" r:id="rId20"/>
    <p:sldLayoutId id="2147483719" r:id="rId21"/>
    <p:sldLayoutId id="2147483760" r:id="rId22"/>
    <p:sldLayoutId id="2147483761" r:id="rId23"/>
    <p:sldLayoutId id="2147483762" r:id="rId24"/>
    <p:sldLayoutId id="2147483763" r:id="rId25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2.xml"/><Relationship Id="rId5" Type="http://schemas.openxmlformats.org/officeDocument/2006/relationships/chart" Target="../charts/chart2.xml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3.xml"/><Relationship Id="rId5" Type="http://schemas.openxmlformats.org/officeDocument/2006/relationships/image" Target="../media/image3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86E1F315-A8C5-689C-BA4A-C60C6D9CF8C6}"/>
              </a:ext>
            </a:extLst>
          </p:cNvPr>
          <p:cNvSpPr txBox="1"/>
          <p:nvPr/>
        </p:nvSpPr>
        <p:spPr>
          <a:xfrm>
            <a:off x="4861249" y="1063690"/>
            <a:ext cx="6624735" cy="32624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b="1"/>
              <a:t>HOW IS INFLATION AFFECTING THE RENEWABLE INDUSTRY?</a:t>
            </a:r>
          </a:p>
          <a:p>
            <a:endParaRPr lang="en-GB"/>
          </a:p>
          <a:p>
            <a:endParaRPr lang="en-GB"/>
          </a:p>
          <a:p>
            <a:endParaRPr lang="en-GB"/>
          </a:p>
          <a:p>
            <a:pPr algn="ctr"/>
            <a:r>
              <a:rPr lang="en-GB"/>
              <a:t>O</a:t>
            </a:r>
            <a:r>
              <a:rPr lang="en-GB" i="1"/>
              <a:t>NSHORE ENERGY CONFERENCE </a:t>
            </a:r>
          </a:p>
          <a:p>
            <a:pPr algn="ctr"/>
            <a:r>
              <a:rPr lang="en-GB" i="1"/>
              <a:t>LONDON </a:t>
            </a:r>
          </a:p>
          <a:p>
            <a:pPr algn="ctr"/>
            <a:endParaRPr lang="en-GB" i="1"/>
          </a:p>
          <a:p>
            <a:pPr algn="ctr"/>
            <a:r>
              <a:rPr lang="en-GB" i="1"/>
              <a:t>01 NOVEMBER 2022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0493B09-2180-75C6-4E80-C91E6B7948A4}"/>
              </a:ext>
            </a:extLst>
          </p:cNvPr>
          <p:cNvSpPr txBox="1"/>
          <p:nvPr/>
        </p:nvSpPr>
        <p:spPr>
          <a:xfrm>
            <a:off x="5118749" y="4904318"/>
            <a:ext cx="6029471" cy="9848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b="1" i="1"/>
              <a:t>George Pooley	</a:t>
            </a:r>
            <a:r>
              <a:rPr lang="en-GB" sz="2000"/>
              <a:t>	Director, Head of Renewables</a:t>
            </a:r>
            <a:endParaRPr lang="en-GB"/>
          </a:p>
          <a:p>
            <a:endParaRPr lang="en-GB"/>
          </a:p>
          <a:p>
            <a:r>
              <a:rPr lang="en-GB" sz="2000" b="1" i="1"/>
              <a:t>Chris Reeves </a:t>
            </a:r>
            <a:r>
              <a:rPr lang="en-GB" sz="2000"/>
              <a:t>		Head of Quantity Surveying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F4DDDD1A-E316-134F-7B06-DE743EC1CE07}"/>
              </a:ext>
            </a:extLst>
          </p:cNvPr>
          <p:cNvGrpSpPr/>
          <p:nvPr/>
        </p:nvGrpSpPr>
        <p:grpSpPr>
          <a:xfrm>
            <a:off x="3168653" y="6467399"/>
            <a:ext cx="8125618" cy="390601"/>
            <a:chOff x="2123625" y="6304901"/>
            <a:chExt cx="8125618" cy="553099"/>
          </a:xfrm>
          <a:solidFill>
            <a:srgbClr val="102747"/>
          </a:solidFill>
        </p:grpSpPr>
        <p:sp>
          <p:nvSpPr>
            <p:cNvPr id="9" name="Rectangle 8">
              <a:hlinkClick r:id="rId3" action="ppaction://hlinksldjump"/>
              <a:extLst>
                <a:ext uri="{FF2B5EF4-FFF2-40B4-BE49-F238E27FC236}">
                  <a16:creationId xmlns:a16="http://schemas.microsoft.com/office/drawing/2014/main" id="{8B314CB7-4085-099D-1777-BCBBDD2F7BC8}"/>
                </a:ext>
              </a:extLst>
            </p:cNvPr>
            <p:cNvSpPr/>
            <p:nvPr/>
          </p:nvSpPr>
          <p:spPr>
            <a:xfrm>
              <a:off x="2123625" y="6304901"/>
              <a:ext cx="1400968" cy="553099"/>
            </a:xfrm>
            <a:prstGeom prst="rect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49352" tIns="74676" rIns="175613" bIns="74676" numCol="1" spcCol="1270" anchor="ctr" anchorCtr="0">
              <a:noAutofit/>
            </a:bodyPr>
            <a:lstStyle/>
            <a:p>
              <a:pPr marL="0" lvl="0" indent="0" algn="ctr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GB" sz="1400" kern="1200"/>
                <a:t>Introduction</a:t>
              </a:r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C7A35663-5EC8-4818-D94F-4579F2159DCA}"/>
                </a:ext>
              </a:extLst>
            </p:cNvPr>
            <p:cNvSpPr/>
            <p:nvPr/>
          </p:nvSpPr>
          <p:spPr>
            <a:xfrm>
              <a:off x="3244400" y="6304901"/>
              <a:ext cx="1400968" cy="553099"/>
            </a:xfrm>
            <a:custGeom>
              <a:avLst/>
              <a:gdLst>
                <a:gd name="connsiteX0" fmla="*/ 0 w 1400968"/>
                <a:gd name="connsiteY0" fmla="*/ 0 h 553099"/>
                <a:gd name="connsiteX1" fmla="*/ 1124419 w 1400968"/>
                <a:gd name="connsiteY1" fmla="*/ 0 h 553099"/>
                <a:gd name="connsiteX2" fmla="*/ 1400968 w 1400968"/>
                <a:gd name="connsiteY2" fmla="*/ 276550 h 553099"/>
                <a:gd name="connsiteX3" fmla="*/ 1124419 w 1400968"/>
                <a:gd name="connsiteY3" fmla="*/ 553099 h 553099"/>
                <a:gd name="connsiteX4" fmla="*/ 0 w 1400968"/>
                <a:gd name="connsiteY4" fmla="*/ 553099 h 553099"/>
                <a:gd name="connsiteX5" fmla="*/ 276550 w 1400968"/>
                <a:gd name="connsiteY5" fmla="*/ 276550 h 553099"/>
                <a:gd name="connsiteX6" fmla="*/ 0 w 1400968"/>
                <a:gd name="connsiteY6" fmla="*/ 0 h 553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400968" h="553099">
                  <a:moveTo>
                    <a:pt x="0" y="0"/>
                  </a:moveTo>
                  <a:lnTo>
                    <a:pt x="1124419" y="0"/>
                  </a:lnTo>
                  <a:lnTo>
                    <a:pt x="1400968" y="276550"/>
                  </a:lnTo>
                  <a:lnTo>
                    <a:pt x="1124419" y="553099"/>
                  </a:lnTo>
                  <a:lnTo>
                    <a:pt x="0" y="553099"/>
                  </a:lnTo>
                  <a:lnTo>
                    <a:pt x="276550" y="276550"/>
                  </a:lnTo>
                  <a:lnTo>
                    <a:pt x="0" y="0"/>
                  </a:lnTo>
                  <a:close/>
                </a:path>
              </a:pathLst>
            </a:cu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372562" tIns="64008" rIns="308553" bIns="64008" numCol="1" spcCol="1270" anchor="ctr" anchorCtr="0">
              <a:noAutofit/>
            </a:bodyPr>
            <a:lstStyle/>
            <a:p>
              <a:pPr marL="0" lvl="0" indent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GB" sz="1400" kern="1200"/>
                <a:t>Materials</a:t>
              </a:r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4AFFA324-DED8-2138-3F52-DD433488D461}"/>
                </a:ext>
              </a:extLst>
            </p:cNvPr>
            <p:cNvSpPr/>
            <p:nvPr/>
          </p:nvSpPr>
          <p:spPr>
            <a:xfrm>
              <a:off x="4365175" y="6304901"/>
              <a:ext cx="1400968" cy="553099"/>
            </a:xfrm>
            <a:custGeom>
              <a:avLst/>
              <a:gdLst>
                <a:gd name="connsiteX0" fmla="*/ 0 w 1400968"/>
                <a:gd name="connsiteY0" fmla="*/ 0 h 553099"/>
                <a:gd name="connsiteX1" fmla="*/ 1124419 w 1400968"/>
                <a:gd name="connsiteY1" fmla="*/ 0 h 553099"/>
                <a:gd name="connsiteX2" fmla="*/ 1400968 w 1400968"/>
                <a:gd name="connsiteY2" fmla="*/ 276550 h 553099"/>
                <a:gd name="connsiteX3" fmla="*/ 1124419 w 1400968"/>
                <a:gd name="connsiteY3" fmla="*/ 553099 h 553099"/>
                <a:gd name="connsiteX4" fmla="*/ 0 w 1400968"/>
                <a:gd name="connsiteY4" fmla="*/ 553099 h 553099"/>
                <a:gd name="connsiteX5" fmla="*/ 276550 w 1400968"/>
                <a:gd name="connsiteY5" fmla="*/ 276550 h 553099"/>
                <a:gd name="connsiteX6" fmla="*/ 0 w 1400968"/>
                <a:gd name="connsiteY6" fmla="*/ 0 h 553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400968" h="553099">
                  <a:moveTo>
                    <a:pt x="0" y="0"/>
                  </a:moveTo>
                  <a:lnTo>
                    <a:pt x="1124419" y="0"/>
                  </a:lnTo>
                  <a:lnTo>
                    <a:pt x="1400968" y="276550"/>
                  </a:lnTo>
                  <a:lnTo>
                    <a:pt x="1124419" y="553099"/>
                  </a:lnTo>
                  <a:lnTo>
                    <a:pt x="0" y="553099"/>
                  </a:lnTo>
                  <a:lnTo>
                    <a:pt x="276550" y="276550"/>
                  </a:lnTo>
                  <a:lnTo>
                    <a:pt x="0" y="0"/>
                  </a:lnTo>
                  <a:close/>
                </a:path>
              </a:pathLst>
            </a:cu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372562" tIns="64008" rIns="308553" bIns="64008" numCol="1" spcCol="1270" anchor="ctr" anchorCtr="0">
              <a:noAutofit/>
            </a:bodyPr>
            <a:lstStyle/>
            <a:p>
              <a:pPr marL="0" lvl="0" indent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GB" sz="1400"/>
                <a:t>Labour</a:t>
              </a:r>
              <a:endParaRPr lang="en-GB" sz="1400" kern="1200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B215A7F9-D48A-EB1F-045D-D6C2FD77EDED}"/>
                </a:ext>
              </a:extLst>
            </p:cNvPr>
            <p:cNvSpPr/>
            <p:nvPr/>
          </p:nvSpPr>
          <p:spPr>
            <a:xfrm>
              <a:off x="5485950" y="6304901"/>
              <a:ext cx="1400968" cy="553099"/>
            </a:xfrm>
            <a:custGeom>
              <a:avLst/>
              <a:gdLst>
                <a:gd name="connsiteX0" fmla="*/ 0 w 1400968"/>
                <a:gd name="connsiteY0" fmla="*/ 0 h 553099"/>
                <a:gd name="connsiteX1" fmla="*/ 1124419 w 1400968"/>
                <a:gd name="connsiteY1" fmla="*/ 0 h 553099"/>
                <a:gd name="connsiteX2" fmla="*/ 1400968 w 1400968"/>
                <a:gd name="connsiteY2" fmla="*/ 276550 h 553099"/>
                <a:gd name="connsiteX3" fmla="*/ 1124419 w 1400968"/>
                <a:gd name="connsiteY3" fmla="*/ 553099 h 553099"/>
                <a:gd name="connsiteX4" fmla="*/ 0 w 1400968"/>
                <a:gd name="connsiteY4" fmla="*/ 553099 h 553099"/>
                <a:gd name="connsiteX5" fmla="*/ 276550 w 1400968"/>
                <a:gd name="connsiteY5" fmla="*/ 276550 h 553099"/>
                <a:gd name="connsiteX6" fmla="*/ 0 w 1400968"/>
                <a:gd name="connsiteY6" fmla="*/ 0 h 553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400968" h="553099">
                  <a:moveTo>
                    <a:pt x="0" y="0"/>
                  </a:moveTo>
                  <a:lnTo>
                    <a:pt x="1124419" y="0"/>
                  </a:lnTo>
                  <a:lnTo>
                    <a:pt x="1400968" y="276550"/>
                  </a:lnTo>
                  <a:lnTo>
                    <a:pt x="1124419" y="553099"/>
                  </a:lnTo>
                  <a:lnTo>
                    <a:pt x="0" y="553099"/>
                  </a:lnTo>
                  <a:lnTo>
                    <a:pt x="276550" y="276550"/>
                  </a:lnTo>
                  <a:lnTo>
                    <a:pt x="0" y="0"/>
                  </a:lnTo>
                  <a:close/>
                </a:path>
              </a:pathLst>
            </a:cu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388564" tIns="74676" rIns="313887" bIns="74676" numCol="1" spcCol="1270" anchor="ctr" anchorCtr="0">
              <a:noAutofit/>
            </a:bodyPr>
            <a:lstStyle/>
            <a:p>
              <a:pPr marL="0" lvl="0" indent="0" algn="ctr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GB" sz="1400" kern="1200"/>
                <a:t>Supply</a:t>
              </a:r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F3F3F646-82E4-A78D-FBB7-74727CAB1242}"/>
                </a:ext>
              </a:extLst>
            </p:cNvPr>
            <p:cNvSpPr/>
            <p:nvPr/>
          </p:nvSpPr>
          <p:spPr>
            <a:xfrm>
              <a:off x="6606725" y="6304901"/>
              <a:ext cx="1400968" cy="553099"/>
            </a:xfrm>
            <a:custGeom>
              <a:avLst/>
              <a:gdLst>
                <a:gd name="connsiteX0" fmla="*/ 0 w 1400968"/>
                <a:gd name="connsiteY0" fmla="*/ 0 h 553099"/>
                <a:gd name="connsiteX1" fmla="*/ 1124419 w 1400968"/>
                <a:gd name="connsiteY1" fmla="*/ 0 h 553099"/>
                <a:gd name="connsiteX2" fmla="*/ 1400968 w 1400968"/>
                <a:gd name="connsiteY2" fmla="*/ 276550 h 553099"/>
                <a:gd name="connsiteX3" fmla="*/ 1124419 w 1400968"/>
                <a:gd name="connsiteY3" fmla="*/ 553099 h 553099"/>
                <a:gd name="connsiteX4" fmla="*/ 0 w 1400968"/>
                <a:gd name="connsiteY4" fmla="*/ 553099 h 553099"/>
                <a:gd name="connsiteX5" fmla="*/ 276550 w 1400968"/>
                <a:gd name="connsiteY5" fmla="*/ 276550 h 553099"/>
                <a:gd name="connsiteX6" fmla="*/ 0 w 1400968"/>
                <a:gd name="connsiteY6" fmla="*/ 0 h 553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400968" h="553099">
                  <a:moveTo>
                    <a:pt x="0" y="0"/>
                  </a:moveTo>
                  <a:lnTo>
                    <a:pt x="1124419" y="0"/>
                  </a:lnTo>
                  <a:lnTo>
                    <a:pt x="1400968" y="276550"/>
                  </a:lnTo>
                  <a:lnTo>
                    <a:pt x="1124419" y="553099"/>
                  </a:lnTo>
                  <a:lnTo>
                    <a:pt x="0" y="553099"/>
                  </a:lnTo>
                  <a:lnTo>
                    <a:pt x="276550" y="276550"/>
                  </a:lnTo>
                  <a:lnTo>
                    <a:pt x="0" y="0"/>
                  </a:lnTo>
                  <a:close/>
                </a:path>
              </a:pathLst>
            </a:cu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388564" tIns="74676" rIns="313887" bIns="74676" numCol="1" spcCol="1270" anchor="ctr" anchorCtr="0">
              <a:noAutofit/>
            </a:bodyPr>
            <a:lstStyle/>
            <a:p>
              <a:pPr marL="0" lvl="0" indent="0" algn="ctr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GB" sz="1400"/>
                <a:t>Power</a:t>
              </a:r>
              <a:endParaRPr lang="en-GB" sz="1400" kern="1200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D3B6EA41-F8AE-3858-B082-D40837E7C0E0}"/>
                </a:ext>
              </a:extLst>
            </p:cNvPr>
            <p:cNvSpPr/>
            <p:nvPr/>
          </p:nvSpPr>
          <p:spPr>
            <a:xfrm>
              <a:off x="7727500" y="6304901"/>
              <a:ext cx="1400968" cy="553099"/>
            </a:xfrm>
            <a:custGeom>
              <a:avLst/>
              <a:gdLst>
                <a:gd name="connsiteX0" fmla="*/ 0 w 1400968"/>
                <a:gd name="connsiteY0" fmla="*/ 0 h 553099"/>
                <a:gd name="connsiteX1" fmla="*/ 1124419 w 1400968"/>
                <a:gd name="connsiteY1" fmla="*/ 0 h 553099"/>
                <a:gd name="connsiteX2" fmla="*/ 1400968 w 1400968"/>
                <a:gd name="connsiteY2" fmla="*/ 276550 h 553099"/>
                <a:gd name="connsiteX3" fmla="*/ 1124419 w 1400968"/>
                <a:gd name="connsiteY3" fmla="*/ 553099 h 553099"/>
                <a:gd name="connsiteX4" fmla="*/ 0 w 1400968"/>
                <a:gd name="connsiteY4" fmla="*/ 553099 h 553099"/>
                <a:gd name="connsiteX5" fmla="*/ 276550 w 1400968"/>
                <a:gd name="connsiteY5" fmla="*/ 276550 h 553099"/>
                <a:gd name="connsiteX6" fmla="*/ 0 w 1400968"/>
                <a:gd name="connsiteY6" fmla="*/ 0 h 553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400968" h="553099">
                  <a:moveTo>
                    <a:pt x="0" y="0"/>
                  </a:moveTo>
                  <a:lnTo>
                    <a:pt x="1124419" y="0"/>
                  </a:lnTo>
                  <a:lnTo>
                    <a:pt x="1400968" y="276550"/>
                  </a:lnTo>
                  <a:lnTo>
                    <a:pt x="1124419" y="553099"/>
                  </a:lnTo>
                  <a:lnTo>
                    <a:pt x="0" y="553099"/>
                  </a:lnTo>
                  <a:lnTo>
                    <a:pt x="276550" y="276550"/>
                  </a:lnTo>
                  <a:lnTo>
                    <a:pt x="0" y="0"/>
                  </a:lnTo>
                  <a:close/>
                </a:path>
              </a:pathLst>
            </a:cu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388564" tIns="74676" rIns="313887" bIns="74676" numCol="1" spcCol="1270" anchor="ctr" anchorCtr="0">
              <a:noAutofit/>
            </a:bodyPr>
            <a:lstStyle/>
            <a:p>
              <a:pPr marL="0" lvl="0" indent="0" algn="ctr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GB" sz="1400" kern="1200"/>
                <a:t>Impact </a:t>
              </a:r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45EA611A-C0F0-2758-DE09-D0C781181B9C}"/>
                </a:ext>
              </a:extLst>
            </p:cNvPr>
            <p:cNvSpPr/>
            <p:nvPr/>
          </p:nvSpPr>
          <p:spPr>
            <a:xfrm>
              <a:off x="8848275" y="6304901"/>
              <a:ext cx="1400968" cy="553099"/>
            </a:xfrm>
            <a:custGeom>
              <a:avLst/>
              <a:gdLst>
                <a:gd name="connsiteX0" fmla="*/ 0 w 1400968"/>
                <a:gd name="connsiteY0" fmla="*/ 0 h 553099"/>
                <a:gd name="connsiteX1" fmla="*/ 1124419 w 1400968"/>
                <a:gd name="connsiteY1" fmla="*/ 0 h 553099"/>
                <a:gd name="connsiteX2" fmla="*/ 1400968 w 1400968"/>
                <a:gd name="connsiteY2" fmla="*/ 276550 h 553099"/>
                <a:gd name="connsiteX3" fmla="*/ 1124419 w 1400968"/>
                <a:gd name="connsiteY3" fmla="*/ 553099 h 553099"/>
                <a:gd name="connsiteX4" fmla="*/ 0 w 1400968"/>
                <a:gd name="connsiteY4" fmla="*/ 553099 h 553099"/>
                <a:gd name="connsiteX5" fmla="*/ 276550 w 1400968"/>
                <a:gd name="connsiteY5" fmla="*/ 276550 h 553099"/>
                <a:gd name="connsiteX6" fmla="*/ 0 w 1400968"/>
                <a:gd name="connsiteY6" fmla="*/ 0 h 553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400968" h="553099">
                  <a:moveTo>
                    <a:pt x="0" y="0"/>
                  </a:moveTo>
                  <a:lnTo>
                    <a:pt x="1124419" y="0"/>
                  </a:lnTo>
                  <a:lnTo>
                    <a:pt x="1400968" y="276550"/>
                  </a:lnTo>
                  <a:lnTo>
                    <a:pt x="1124419" y="553099"/>
                  </a:lnTo>
                  <a:lnTo>
                    <a:pt x="0" y="553099"/>
                  </a:lnTo>
                  <a:lnTo>
                    <a:pt x="276550" y="276550"/>
                  </a:lnTo>
                  <a:lnTo>
                    <a:pt x="0" y="0"/>
                  </a:lnTo>
                  <a:close/>
                </a:path>
              </a:pathLst>
            </a:cu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388564" tIns="74676" rIns="313887" bIns="74676" numCol="1" spcCol="1270" anchor="ctr" anchorCtr="0">
              <a:noAutofit/>
            </a:bodyPr>
            <a:lstStyle/>
            <a:p>
              <a:pPr marL="0" lvl="0" indent="0" algn="ctr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GB" sz="1400"/>
                <a:t>Contact</a:t>
              </a:r>
              <a:endParaRPr lang="en-GB" sz="1400" kern="1200"/>
            </a:p>
          </p:txBody>
        </p:sp>
      </p:grpSp>
      <p:pic>
        <p:nvPicPr>
          <p:cNvPr id="6" name="Picture 5" descr="A picture containing sky, outdoor object, solar cell, blue&#10;&#10;Description automatically generated">
            <a:extLst>
              <a:ext uri="{FF2B5EF4-FFF2-40B4-BE49-F238E27FC236}">
                <a16:creationId xmlns:a16="http://schemas.microsoft.com/office/drawing/2014/main" id="{30ADCAF6-E670-35DC-3D0E-A764C8C0A8A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2" y="1763641"/>
            <a:ext cx="4719597" cy="3140677"/>
          </a:xfrm>
          <a:prstGeom prst="rect">
            <a:avLst/>
          </a:prstGeom>
        </p:spPr>
      </p:pic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6188E815-6A8B-BDBA-406F-CB0D4FDAA1B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01337983"/>
              </p:ext>
            </p:extLst>
          </p:nvPr>
        </p:nvGraphicFramePr>
        <p:xfrm>
          <a:off x="0" y="1763641"/>
          <a:ext cx="4719597" cy="314067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380824584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108">
        <p15:prstTrans prst="peelOff"/>
      </p:transition>
    </mc:Choice>
    <mc:Fallback xmlns="">
      <p:transition spd="slow" advTm="108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773DF7-3712-4C2B-BBD1-31696E132884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200890" y="-250368"/>
            <a:ext cx="5068743" cy="1260592"/>
          </a:xfrm>
        </p:spPr>
        <p:txBody>
          <a:bodyPr>
            <a:normAutofit/>
          </a:bodyPr>
          <a:lstStyle/>
          <a:p>
            <a:r>
              <a:rPr lang="en-GB" sz="2800"/>
              <a:t>Energy Price Effects on Business Interruption Claims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5AA0DE9-C2A9-4E09-6559-24BA49018A61}"/>
              </a:ext>
            </a:extLst>
          </p:cNvPr>
          <p:cNvSpPr txBox="1"/>
          <p:nvPr/>
        </p:nvSpPr>
        <p:spPr>
          <a:xfrm>
            <a:off x="5350273" y="1018707"/>
            <a:ext cx="654619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Symbol" panose="05050102010706020507" pitchFamily="18" charset="2"/>
              <a:buChar char=""/>
              <a:tabLst/>
              <a:defRPr/>
            </a:pPr>
            <a:endParaRPr kumimoji="0" lang="en-GB" sz="1800" b="0" i="0" u="sng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Times New Roman" panose="02020603050405020304" pitchFamily="18" charset="0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 b="0" i="0" u="none" strike="noStrike" kern="1200" spc="0" baseline="0">
                <a:solidFill>
                  <a:prstClr val="white"/>
                </a:solidFill>
                <a:latin typeface="+mn-lt"/>
                <a:ea typeface="+mn-ea"/>
                <a:cs typeface="+mn-cs"/>
              </a:defRPr>
            </a:pPr>
            <a:r>
              <a:rPr kumimoji="0" lang="en-GB" sz="1800" b="0" i="0" u="sng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Electricity Spot Market Prices (Italy) - €/MWh Jan 2021 to Sept 2022</a:t>
            </a:r>
            <a:endParaRPr kumimoji="0" lang="en-GB" sz="1400" b="0" i="0" u="sng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5A415DD-D585-6A76-0DEB-F3927F12A68F}"/>
              </a:ext>
            </a:extLst>
          </p:cNvPr>
          <p:cNvSpPr txBox="1"/>
          <p:nvPr/>
        </p:nvSpPr>
        <p:spPr>
          <a:xfrm>
            <a:off x="5522781" y="5467639"/>
            <a:ext cx="8602134" cy="2807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104927" lvl="0" indent="0" algn="just" defTabSz="457200" rtl="0" eaLnBrk="1" fontAlgn="auto" latinLnBrk="0" hangingPunct="1">
              <a:lnSpc>
                <a:spcPct val="119000"/>
              </a:lnSpc>
              <a:spcBef>
                <a:spcPts val="47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0" i="1" u="none" strike="noStrike" kern="14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Data from </a:t>
            </a:r>
            <a:r>
              <a:rPr kumimoji="0" lang="it-IT" sz="1000" b="0" i="1" u="none" strike="noStrike" kern="14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Italian Power Exchange (Gestore dei mercati energetici)</a:t>
            </a:r>
            <a:r>
              <a:rPr kumimoji="0" lang="en-GB" sz="1050" b="0" i="0" u="none" strike="noStrike" kern="14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 </a:t>
            </a:r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C0E5369D-4B89-A0A8-1C15-EA5971D3C0C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27762537"/>
              </p:ext>
            </p:extLst>
          </p:nvPr>
        </p:nvGraphicFramePr>
        <p:xfrm>
          <a:off x="5350273" y="1889005"/>
          <a:ext cx="6082246" cy="37189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68991C1C-B115-0B94-6B08-B5CDF2268E49}"/>
              </a:ext>
            </a:extLst>
          </p:cNvPr>
          <p:cNvSpPr txBox="1"/>
          <p:nvPr/>
        </p:nvSpPr>
        <p:spPr>
          <a:xfrm>
            <a:off x="394902" y="1351508"/>
            <a:ext cx="4383160" cy="39703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+mn-cs"/>
              </a:rPr>
              <a:t>Particularly relevant to sites which sell on spot market – important to confirm if fixed PPA. </a:t>
            </a:r>
            <a:endParaRPr lang="en-GB"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effectLst/>
              <a:uLnTx/>
              <a:uFillTx/>
              <a:latin typeface="Calibri" panose="020F0502020204030204" pitchFamily="34" charset="0"/>
              <a:ea typeface="Times New Roman" panose="02020603050405020304" pitchFamily="18" charset="0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>
                <a:latin typeface="Calibri" panose="020F0502020204030204" pitchFamily="34" charset="0"/>
                <a:ea typeface="Times New Roman" panose="02020603050405020304" pitchFamily="18" charset="0"/>
              </a:rPr>
              <a:t>Our experience is </a:t>
            </a:r>
            <a:r>
              <a:rPr lang="en-GB" b="1" i="1">
                <a:latin typeface="Calibri" panose="020F0502020204030204" pitchFamily="34" charset="0"/>
                <a:ea typeface="Times New Roman" panose="02020603050405020304" pitchFamily="18" charset="0"/>
              </a:rPr>
              <a:t>20% </a:t>
            </a:r>
            <a:r>
              <a:rPr lang="en-GB">
                <a:latin typeface="Calibri" panose="020F0502020204030204" pitchFamily="34" charset="0"/>
                <a:ea typeface="Times New Roman" panose="02020603050405020304" pitchFamily="18" charset="0"/>
              </a:rPr>
              <a:t>of onshore energy projects sell on the spot market/merchant rate.</a:t>
            </a:r>
            <a:endParaRPr kumimoji="0" lang="en-GB" sz="1800" b="0" i="0" u="none" strike="noStrike" kern="1200" cap="none" spc="0" normalizeH="0" baseline="0" noProof="0">
              <a:ln>
                <a:noFill/>
              </a:ln>
              <a:effectLst/>
              <a:uLnTx/>
              <a:uFillTx/>
              <a:latin typeface="Calibri" panose="020F0502020204030204" pitchFamily="34" charset="0"/>
              <a:ea typeface="Times New Roman" panose="02020603050405020304" pitchFamily="18" charset="0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effectLst/>
              <a:uLnTx/>
              <a:uFillTx/>
              <a:latin typeface="Calibri" panose="020F0502020204030204" pitchFamily="34" charset="0"/>
              <a:ea typeface="Times New Roman" panose="02020603050405020304" pitchFamily="18" charset="0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+mn-cs"/>
              </a:rPr>
              <a:t>Often not seeing these increases reflected in adequately increased BI Sums Insured on renewal.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effectLst/>
              <a:uLnTx/>
              <a:uFillTx/>
              <a:latin typeface="Calibri" panose="020F0502020204030204" pitchFamily="34" charset="0"/>
              <a:ea typeface="Times New Roman" panose="02020603050405020304" pitchFamily="18" charset="0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+mn-cs"/>
              </a:rPr>
              <a:t>Additionally, the impact of ‘Upside Sharing’ mechanisms on current claims  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033B254E-DD79-3B2F-DD66-FC385EAF9C9E}"/>
              </a:ext>
            </a:extLst>
          </p:cNvPr>
          <p:cNvGrpSpPr/>
          <p:nvPr/>
        </p:nvGrpSpPr>
        <p:grpSpPr>
          <a:xfrm>
            <a:off x="2398714" y="6486525"/>
            <a:ext cx="8125618" cy="371476"/>
            <a:chOff x="2123625" y="6304900"/>
            <a:chExt cx="8125618" cy="553100"/>
          </a:xfrm>
          <a:solidFill>
            <a:srgbClr val="102747"/>
          </a:solidFill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17B6C9DA-90B1-C7BE-7C0C-E89000EE9050}"/>
                </a:ext>
              </a:extLst>
            </p:cNvPr>
            <p:cNvSpPr/>
            <p:nvPr/>
          </p:nvSpPr>
          <p:spPr>
            <a:xfrm>
              <a:off x="2123625" y="6304901"/>
              <a:ext cx="1400968" cy="553099"/>
            </a:xfrm>
            <a:prstGeom prst="rect">
              <a:avLst/>
            </a:prstGeom>
            <a:solidFill>
              <a:srgbClr val="E7E6E6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49352" tIns="74676" rIns="175613" bIns="74676" numCol="1" spcCol="1270" anchor="ctr" anchorCtr="0">
              <a:noAutofit/>
            </a:bodyPr>
            <a:lstStyle/>
            <a:p>
              <a:pPr marL="0" lvl="0" indent="0" algn="ctr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GB" sz="1400" kern="1200"/>
                <a:t>Introduction</a:t>
              </a:r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03803763-36EB-7BD8-CD79-3E8B97E98276}"/>
                </a:ext>
              </a:extLst>
            </p:cNvPr>
            <p:cNvSpPr/>
            <p:nvPr/>
          </p:nvSpPr>
          <p:spPr>
            <a:xfrm>
              <a:off x="3244400" y="6304901"/>
              <a:ext cx="1400968" cy="553099"/>
            </a:xfrm>
            <a:custGeom>
              <a:avLst/>
              <a:gdLst>
                <a:gd name="connsiteX0" fmla="*/ 0 w 1400968"/>
                <a:gd name="connsiteY0" fmla="*/ 0 h 553099"/>
                <a:gd name="connsiteX1" fmla="*/ 1124419 w 1400968"/>
                <a:gd name="connsiteY1" fmla="*/ 0 h 553099"/>
                <a:gd name="connsiteX2" fmla="*/ 1400968 w 1400968"/>
                <a:gd name="connsiteY2" fmla="*/ 276550 h 553099"/>
                <a:gd name="connsiteX3" fmla="*/ 1124419 w 1400968"/>
                <a:gd name="connsiteY3" fmla="*/ 553099 h 553099"/>
                <a:gd name="connsiteX4" fmla="*/ 0 w 1400968"/>
                <a:gd name="connsiteY4" fmla="*/ 553099 h 553099"/>
                <a:gd name="connsiteX5" fmla="*/ 276550 w 1400968"/>
                <a:gd name="connsiteY5" fmla="*/ 276550 h 553099"/>
                <a:gd name="connsiteX6" fmla="*/ 0 w 1400968"/>
                <a:gd name="connsiteY6" fmla="*/ 0 h 553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400968" h="553099">
                  <a:moveTo>
                    <a:pt x="0" y="0"/>
                  </a:moveTo>
                  <a:lnTo>
                    <a:pt x="1124419" y="0"/>
                  </a:lnTo>
                  <a:lnTo>
                    <a:pt x="1400968" y="276550"/>
                  </a:lnTo>
                  <a:lnTo>
                    <a:pt x="1124419" y="553099"/>
                  </a:lnTo>
                  <a:lnTo>
                    <a:pt x="0" y="553099"/>
                  </a:lnTo>
                  <a:lnTo>
                    <a:pt x="276550" y="2765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2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372562" tIns="64008" rIns="308553" bIns="64008" numCol="1" spcCol="1270" anchor="ctr" anchorCtr="0">
              <a:noAutofit/>
            </a:bodyPr>
            <a:lstStyle/>
            <a:p>
              <a:pPr marL="0" lvl="0" indent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GB" sz="1400" kern="1200"/>
                <a:t>Materials</a:t>
              </a:r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8354854C-47BE-64C2-64E6-C49FBC561FEE}"/>
                </a:ext>
              </a:extLst>
            </p:cNvPr>
            <p:cNvSpPr/>
            <p:nvPr/>
          </p:nvSpPr>
          <p:spPr>
            <a:xfrm>
              <a:off x="4365175" y="6304901"/>
              <a:ext cx="1400968" cy="553099"/>
            </a:xfrm>
            <a:custGeom>
              <a:avLst/>
              <a:gdLst>
                <a:gd name="connsiteX0" fmla="*/ 0 w 1400968"/>
                <a:gd name="connsiteY0" fmla="*/ 0 h 553099"/>
                <a:gd name="connsiteX1" fmla="*/ 1124419 w 1400968"/>
                <a:gd name="connsiteY1" fmla="*/ 0 h 553099"/>
                <a:gd name="connsiteX2" fmla="*/ 1400968 w 1400968"/>
                <a:gd name="connsiteY2" fmla="*/ 276550 h 553099"/>
                <a:gd name="connsiteX3" fmla="*/ 1124419 w 1400968"/>
                <a:gd name="connsiteY3" fmla="*/ 553099 h 553099"/>
                <a:gd name="connsiteX4" fmla="*/ 0 w 1400968"/>
                <a:gd name="connsiteY4" fmla="*/ 553099 h 553099"/>
                <a:gd name="connsiteX5" fmla="*/ 276550 w 1400968"/>
                <a:gd name="connsiteY5" fmla="*/ 276550 h 553099"/>
                <a:gd name="connsiteX6" fmla="*/ 0 w 1400968"/>
                <a:gd name="connsiteY6" fmla="*/ 0 h 553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400968" h="553099">
                  <a:moveTo>
                    <a:pt x="0" y="0"/>
                  </a:moveTo>
                  <a:lnTo>
                    <a:pt x="1124419" y="0"/>
                  </a:lnTo>
                  <a:lnTo>
                    <a:pt x="1400968" y="276550"/>
                  </a:lnTo>
                  <a:lnTo>
                    <a:pt x="1124419" y="553099"/>
                  </a:lnTo>
                  <a:lnTo>
                    <a:pt x="0" y="553099"/>
                  </a:lnTo>
                  <a:lnTo>
                    <a:pt x="276550" y="2765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7E6E6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372562" tIns="64008" rIns="308553" bIns="64008" numCol="1" spcCol="1270" anchor="ctr" anchorCtr="0">
              <a:noAutofit/>
            </a:bodyPr>
            <a:lstStyle/>
            <a:p>
              <a:pPr marL="0" lvl="0" indent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GB" sz="1400"/>
                <a:t>Labour</a:t>
              </a:r>
              <a:endParaRPr lang="en-GB" sz="1400" kern="1200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0B6F248A-11A2-3606-3FA1-5A4A6869360D}"/>
                </a:ext>
              </a:extLst>
            </p:cNvPr>
            <p:cNvSpPr/>
            <p:nvPr/>
          </p:nvSpPr>
          <p:spPr>
            <a:xfrm>
              <a:off x="5485950" y="6304901"/>
              <a:ext cx="1400968" cy="553099"/>
            </a:xfrm>
            <a:custGeom>
              <a:avLst/>
              <a:gdLst>
                <a:gd name="connsiteX0" fmla="*/ 0 w 1400968"/>
                <a:gd name="connsiteY0" fmla="*/ 0 h 553099"/>
                <a:gd name="connsiteX1" fmla="*/ 1124419 w 1400968"/>
                <a:gd name="connsiteY1" fmla="*/ 0 h 553099"/>
                <a:gd name="connsiteX2" fmla="*/ 1400968 w 1400968"/>
                <a:gd name="connsiteY2" fmla="*/ 276550 h 553099"/>
                <a:gd name="connsiteX3" fmla="*/ 1124419 w 1400968"/>
                <a:gd name="connsiteY3" fmla="*/ 553099 h 553099"/>
                <a:gd name="connsiteX4" fmla="*/ 0 w 1400968"/>
                <a:gd name="connsiteY4" fmla="*/ 553099 h 553099"/>
                <a:gd name="connsiteX5" fmla="*/ 276550 w 1400968"/>
                <a:gd name="connsiteY5" fmla="*/ 276550 h 553099"/>
                <a:gd name="connsiteX6" fmla="*/ 0 w 1400968"/>
                <a:gd name="connsiteY6" fmla="*/ 0 h 553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400968" h="553099">
                  <a:moveTo>
                    <a:pt x="0" y="0"/>
                  </a:moveTo>
                  <a:lnTo>
                    <a:pt x="1124419" y="0"/>
                  </a:lnTo>
                  <a:lnTo>
                    <a:pt x="1400968" y="276550"/>
                  </a:lnTo>
                  <a:lnTo>
                    <a:pt x="1124419" y="553099"/>
                  </a:lnTo>
                  <a:lnTo>
                    <a:pt x="0" y="553099"/>
                  </a:lnTo>
                  <a:lnTo>
                    <a:pt x="276550" y="2765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2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388564" tIns="74676" rIns="313887" bIns="74676" numCol="1" spcCol="1270" anchor="ctr" anchorCtr="0">
              <a:noAutofit/>
            </a:bodyPr>
            <a:lstStyle/>
            <a:p>
              <a:pPr marL="0" lvl="0" indent="0" algn="ctr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GB" sz="1400" kern="1200"/>
                <a:t>Supply</a:t>
              </a:r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1299D096-88B4-900F-24D0-CC7533C841D7}"/>
                </a:ext>
              </a:extLst>
            </p:cNvPr>
            <p:cNvSpPr/>
            <p:nvPr/>
          </p:nvSpPr>
          <p:spPr>
            <a:xfrm>
              <a:off x="6606725" y="6304900"/>
              <a:ext cx="1400968" cy="553099"/>
            </a:xfrm>
            <a:custGeom>
              <a:avLst/>
              <a:gdLst>
                <a:gd name="connsiteX0" fmla="*/ 0 w 1400968"/>
                <a:gd name="connsiteY0" fmla="*/ 0 h 553099"/>
                <a:gd name="connsiteX1" fmla="*/ 1124419 w 1400968"/>
                <a:gd name="connsiteY1" fmla="*/ 0 h 553099"/>
                <a:gd name="connsiteX2" fmla="*/ 1400968 w 1400968"/>
                <a:gd name="connsiteY2" fmla="*/ 276550 h 553099"/>
                <a:gd name="connsiteX3" fmla="*/ 1124419 w 1400968"/>
                <a:gd name="connsiteY3" fmla="*/ 553099 h 553099"/>
                <a:gd name="connsiteX4" fmla="*/ 0 w 1400968"/>
                <a:gd name="connsiteY4" fmla="*/ 553099 h 553099"/>
                <a:gd name="connsiteX5" fmla="*/ 276550 w 1400968"/>
                <a:gd name="connsiteY5" fmla="*/ 276550 h 553099"/>
                <a:gd name="connsiteX6" fmla="*/ 0 w 1400968"/>
                <a:gd name="connsiteY6" fmla="*/ 0 h 553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400968" h="553099">
                  <a:moveTo>
                    <a:pt x="0" y="0"/>
                  </a:moveTo>
                  <a:lnTo>
                    <a:pt x="1124419" y="0"/>
                  </a:lnTo>
                  <a:lnTo>
                    <a:pt x="1400968" y="276550"/>
                  </a:lnTo>
                  <a:lnTo>
                    <a:pt x="1124419" y="553099"/>
                  </a:lnTo>
                  <a:lnTo>
                    <a:pt x="0" y="553099"/>
                  </a:lnTo>
                  <a:lnTo>
                    <a:pt x="276550" y="2765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02747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388564" tIns="74676" rIns="313887" bIns="74676" numCol="1" spcCol="1270" anchor="ctr" anchorCtr="0">
              <a:noAutofit/>
            </a:bodyPr>
            <a:lstStyle/>
            <a:p>
              <a:pPr marL="0" lvl="0" indent="0" algn="ctr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GB" sz="1400"/>
                <a:t>Power</a:t>
              </a:r>
              <a:endParaRPr lang="en-GB" sz="1400" kern="1200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D45BDC55-E436-B0B0-A68B-9B8A4CAC1309}"/>
                </a:ext>
              </a:extLst>
            </p:cNvPr>
            <p:cNvSpPr/>
            <p:nvPr/>
          </p:nvSpPr>
          <p:spPr>
            <a:xfrm>
              <a:off x="7727500" y="6304901"/>
              <a:ext cx="1400968" cy="553099"/>
            </a:xfrm>
            <a:custGeom>
              <a:avLst/>
              <a:gdLst>
                <a:gd name="connsiteX0" fmla="*/ 0 w 1400968"/>
                <a:gd name="connsiteY0" fmla="*/ 0 h 553099"/>
                <a:gd name="connsiteX1" fmla="*/ 1124419 w 1400968"/>
                <a:gd name="connsiteY1" fmla="*/ 0 h 553099"/>
                <a:gd name="connsiteX2" fmla="*/ 1400968 w 1400968"/>
                <a:gd name="connsiteY2" fmla="*/ 276550 h 553099"/>
                <a:gd name="connsiteX3" fmla="*/ 1124419 w 1400968"/>
                <a:gd name="connsiteY3" fmla="*/ 553099 h 553099"/>
                <a:gd name="connsiteX4" fmla="*/ 0 w 1400968"/>
                <a:gd name="connsiteY4" fmla="*/ 553099 h 553099"/>
                <a:gd name="connsiteX5" fmla="*/ 276550 w 1400968"/>
                <a:gd name="connsiteY5" fmla="*/ 276550 h 553099"/>
                <a:gd name="connsiteX6" fmla="*/ 0 w 1400968"/>
                <a:gd name="connsiteY6" fmla="*/ 0 h 553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400968" h="553099">
                  <a:moveTo>
                    <a:pt x="0" y="0"/>
                  </a:moveTo>
                  <a:lnTo>
                    <a:pt x="1124419" y="0"/>
                  </a:lnTo>
                  <a:lnTo>
                    <a:pt x="1400968" y="276550"/>
                  </a:lnTo>
                  <a:lnTo>
                    <a:pt x="1124419" y="553099"/>
                  </a:lnTo>
                  <a:lnTo>
                    <a:pt x="0" y="553099"/>
                  </a:lnTo>
                  <a:lnTo>
                    <a:pt x="276550" y="2765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2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388564" tIns="74676" rIns="313887" bIns="74676" numCol="1" spcCol="1270" anchor="ctr" anchorCtr="0">
              <a:noAutofit/>
            </a:bodyPr>
            <a:lstStyle/>
            <a:p>
              <a:pPr marL="0" lvl="0" indent="0" algn="ctr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GB" sz="1400" kern="1200"/>
                <a:t>Impact</a:t>
              </a:r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7482377D-12F6-4756-FE08-003476BE8EB7}"/>
                </a:ext>
              </a:extLst>
            </p:cNvPr>
            <p:cNvSpPr/>
            <p:nvPr/>
          </p:nvSpPr>
          <p:spPr>
            <a:xfrm>
              <a:off x="8848275" y="6304901"/>
              <a:ext cx="1400968" cy="553099"/>
            </a:xfrm>
            <a:custGeom>
              <a:avLst/>
              <a:gdLst>
                <a:gd name="connsiteX0" fmla="*/ 0 w 1400968"/>
                <a:gd name="connsiteY0" fmla="*/ 0 h 553099"/>
                <a:gd name="connsiteX1" fmla="*/ 1124419 w 1400968"/>
                <a:gd name="connsiteY1" fmla="*/ 0 h 553099"/>
                <a:gd name="connsiteX2" fmla="*/ 1400968 w 1400968"/>
                <a:gd name="connsiteY2" fmla="*/ 276550 h 553099"/>
                <a:gd name="connsiteX3" fmla="*/ 1124419 w 1400968"/>
                <a:gd name="connsiteY3" fmla="*/ 553099 h 553099"/>
                <a:gd name="connsiteX4" fmla="*/ 0 w 1400968"/>
                <a:gd name="connsiteY4" fmla="*/ 553099 h 553099"/>
                <a:gd name="connsiteX5" fmla="*/ 276550 w 1400968"/>
                <a:gd name="connsiteY5" fmla="*/ 276550 h 553099"/>
                <a:gd name="connsiteX6" fmla="*/ 0 w 1400968"/>
                <a:gd name="connsiteY6" fmla="*/ 0 h 553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400968" h="553099">
                  <a:moveTo>
                    <a:pt x="0" y="0"/>
                  </a:moveTo>
                  <a:lnTo>
                    <a:pt x="1124419" y="0"/>
                  </a:lnTo>
                  <a:lnTo>
                    <a:pt x="1400968" y="276550"/>
                  </a:lnTo>
                  <a:lnTo>
                    <a:pt x="1124419" y="553099"/>
                  </a:lnTo>
                  <a:lnTo>
                    <a:pt x="0" y="553099"/>
                  </a:lnTo>
                  <a:lnTo>
                    <a:pt x="276550" y="2765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7E6E6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388564" tIns="74676" rIns="313887" bIns="74676" numCol="1" spcCol="1270" anchor="ctr" anchorCtr="0">
              <a:noAutofit/>
            </a:bodyPr>
            <a:lstStyle/>
            <a:p>
              <a:pPr marL="0" lvl="0" indent="0" algn="ctr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GB" sz="1400"/>
                <a:t>Contact</a:t>
              </a:r>
              <a:endParaRPr lang="en-GB" sz="1400" kern="1200"/>
            </a:p>
          </p:txBody>
        </p:sp>
      </p:grpSp>
    </p:spTree>
    <p:extLst>
      <p:ext uri="{BB962C8B-B14F-4D97-AF65-F5344CB8AC3E}">
        <p14:creationId xmlns:p14="http://schemas.microsoft.com/office/powerpoint/2010/main" val="68573579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53D587CE-7030-5579-F031-13ED4AFDB1F9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235941" y="0"/>
            <a:ext cx="6657228" cy="756854"/>
          </a:xfrm>
        </p:spPr>
        <p:txBody>
          <a:bodyPr>
            <a:noAutofit/>
          </a:bodyPr>
          <a:lstStyle/>
          <a:p>
            <a:r>
              <a:rPr lang="en-GB" sz="3600"/>
              <a:t>BRING IT ALL TOGETHER</a:t>
            </a:r>
            <a:br>
              <a:rPr lang="en-GB" sz="3600"/>
            </a:br>
            <a:r>
              <a:rPr lang="en-GB" sz="2000" i="1"/>
              <a:t>Supply Chain Issues Affecting Downtime </a:t>
            </a:r>
            <a:endParaRPr lang="en-GB" sz="3600" i="1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0BD9885-5306-1B7E-13BB-F9E3012A7F0D}"/>
              </a:ext>
            </a:extLst>
          </p:cNvPr>
          <p:cNvSpPr txBox="1"/>
          <p:nvPr/>
        </p:nvSpPr>
        <p:spPr>
          <a:xfrm>
            <a:off x="22760" y="1136538"/>
            <a:ext cx="6416068" cy="56323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Symbol" panose="05050102010706020507" pitchFamily="18" charset="2"/>
              <a:buChar char=""/>
              <a:tabLst/>
              <a:defRPr/>
            </a:pPr>
            <a:r>
              <a:rPr kumimoji="0" lang="en-GB" sz="20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+mn-cs"/>
              </a:rPr>
              <a:t>Supply chain issues, material shortages, covid-19, war in Ukraine, Brexit.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000" b="0" i="0" u="none" strike="noStrike" kern="1200" cap="none" spc="0" normalizeH="0" baseline="0" noProof="0">
              <a:ln>
                <a:noFill/>
              </a:ln>
              <a:effectLst/>
              <a:uLnTx/>
              <a:uFillTx/>
              <a:latin typeface="Calibri" panose="020F0502020204030204" pitchFamily="34" charset="0"/>
              <a:ea typeface="Times New Roman" panose="02020603050405020304" pitchFamily="18" charset="0"/>
              <a:cs typeface="+mn-cs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Symbol" panose="05050102010706020507" pitchFamily="18" charset="2"/>
              <a:buChar char=""/>
              <a:tabLst/>
              <a:defRPr/>
            </a:pPr>
            <a:r>
              <a:rPr kumimoji="0" lang="en-GB" sz="20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+mn-cs"/>
              </a:rPr>
              <a:t>LV/MV Transformer lead times, effect on insurance claims: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Symbol" panose="05050102010706020507" pitchFamily="18" charset="2"/>
              <a:buChar char=""/>
              <a:tabLst/>
              <a:defRPr/>
            </a:pPr>
            <a:endParaRPr kumimoji="0" lang="en-GB" sz="2000" b="0" i="0" u="none" strike="noStrike" kern="1200" cap="none" spc="0" normalizeH="0" baseline="0" noProof="0">
              <a:ln>
                <a:noFill/>
              </a:ln>
              <a:effectLst/>
              <a:uLnTx/>
              <a:uFillTx/>
              <a:latin typeface="Calibri" panose="020F0502020204030204" pitchFamily="34" charset="0"/>
              <a:ea typeface="Times New Roman" panose="02020603050405020304" pitchFamily="18" charset="0"/>
              <a:cs typeface="+mn-cs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Symbol" panose="05050102010706020507" pitchFamily="18" charset="2"/>
              <a:buChar char=""/>
              <a:tabLst/>
              <a:defRPr/>
            </a:pPr>
            <a:endParaRPr kumimoji="0" lang="en-GB" sz="2000" b="0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 pitchFamily="34" charset="0"/>
              <a:ea typeface="Times New Roman" panose="02020603050405020304" pitchFamily="18" charset="0"/>
              <a:cs typeface="+mn-cs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Symbol" panose="05050102010706020507" pitchFamily="18" charset="2"/>
              <a:buChar char=""/>
              <a:tabLst/>
              <a:defRPr/>
            </a:pPr>
            <a:endParaRPr lang="en-GB" sz="2000">
              <a:solidFill>
                <a:srgbClr val="FF0000"/>
              </a:solidFill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marR="0" lvl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GB" sz="20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+mn-cs"/>
              </a:rPr>
              <a:t> 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Symbol" panose="05050102010706020507" pitchFamily="18" charset="2"/>
              <a:buChar char=""/>
              <a:tabLst/>
              <a:defRPr/>
            </a:pPr>
            <a:endParaRPr lang="en-GB" sz="2000">
              <a:solidFill>
                <a:srgbClr val="FF0000"/>
              </a:solidFill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Symbol" panose="05050102010706020507" pitchFamily="18" charset="2"/>
              <a:buChar char=""/>
              <a:tabLst/>
              <a:defRPr/>
            </a:pPr>
            <a:endParaRPr kumimoji="0" lang="en-GB" sz="2000" b="0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 pitchFamily="34" charset="0"/>
              <a:ea typeface="Times New Roman" panose="02020603050405020304" pitchFamily="18" charset="0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000" b="0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 pitchFamily="34" charset="0"/>
              <a:ea typeface="Times New Roman" panose="02020603050405020304" pitchFamily="18" charset="0"/>
              <a:cs typeface="+mn-cs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Symbol" panose="05050102010706020507" pitchFamily="18" charset="2"/>
              <a:buChar char=""/>
              <a:tabLst/>
              <a:defRPr/>
            </a:pPr>
            <a:r>
              <a:rPr kumimoji="0" lang="en-GB" sz="20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+mn-cs"/>
              </a:rPr>
              <a:t>Loss Mitigation Solutions: </a:t>
            </a:r>
          </a:p>
          <a:p>
            <a:pPr marL="800100" lvl="1" indent="-342900" defTabSz="457200">
              <a:buFont typeface="Symbol" panose="05050102010706020507" pitchFamily="18" charset="2"/>
              <a:buChar char=""/>
              <a:defRPr/>
            </a:pPr>
            <a:r>
              <a:rPr kumimoji="0" lang="en-GB" sz="20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+mn-cs"/>
              </a:rPr>
              <a:t>Rental options</a:t>
            </a:r>
          </a:p>
          <a:p>
            <a:pPr marL="800100" lvl="1" indent="-342900" defTabSz="457200">
              <a:buFont typeface="Symbol" panose="05050102010706020507" pitchFamily="18" charset="2"/>
              <a:buChar char=""/>
              <a:defRPr/>
            </a:pPr>
            <a:r>
              <a:rPr lang="en-GB" sz="2000">
                <a:latin typeface="Calibri" panose="020F0502020204030204" pitchFamily="34" charset="0"/>
                <a:ea typeface="Times New Roman" panose="02020603050405020304" pitchFamily="18" charset="0"/>
              </a:rPr>
              <a:t>S</a:t>
            </a:r>
            <a:r>
              <a:rPr kumimoji="0" lang="en-GB" sz="20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+mn-cs"/>
              </a:rPr>
              <a:t>pares</a:t>
            </a:r>
          </a:p>
          <a:p>
            <a:pPr marL="800100" lvl="1" indent="-342900" defTabSz="457200">
              <a:buFont typeface="Symbol" panose="05050102010706020507" pitchFamily="18" charset="2"/>
              <a:buChar char=""/>
              <a:defRPr/>
            </a:pPr>
            <a:r>
              <a:rPr lang="en-GB" sz="2000">
                <a:latin typeface="Calibri" panose="020F0502020204030204" pitchFamily="34" charset="0"/>
                <a:ea typeface="Times New Roman" panose="02020603050405020304" pitchFamily="18" charset="0"/>
              </a:rPr>
              <a:t>R</a:t>
            </a:r>
            <a:r>
              <a:rPr kumimoji="0" lang="en-GB" sz="20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+mn-cs"/>
              </a:rPr>
              <a:t>efurbished options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Symbol" panose="05050102010706020507" pitchFamily="18" charset="2"/>
              <a:buChar char=""/>
              <a:tabLst/>
              <a:defRPr/>
            </a:pPr>
            <a:endParaRPr kumimoji="0" lang="en-GB" sz="20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Times New Roman" panose="02020603050405020304" pitchFamily="18" charset="0"/>
              <a:cs typeface="+mn-cs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Symbol" panose="05050102010706020507" pitchFamily="18" charset="2"/>
              <a:buChar char=""/>
              <a:tabLst/>
              <a:defRPr/>
            </a:pPr>
            <a:endParaRPr kumimoji="0" lang="en-GB" sz="20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+mn-cs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F51DE1F9-3F8F-BB25-F1AF-8D72DB91064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258" r="3258" b="4660"/>
          <a:stretch/>
        </p:blipFill>
        <p:spPr>
          <a:xfrm>
            <a:off x="7596155" y="1074738"/>
            <a:ext cx="3808724" cy="4968420"/>
          </a:xfrm>
          <a:prstGeom prst="rect">
            <a:avLst/>
          </a:prstGeom>
        </p:spPr>
      </p:pic>
      <p:graphicFrame>
        <p:nvGraphicFramePr>
          <p:cNvPr id="2" name="Table 2">
            <a:extLst>
              <a:ext uri="{FF2B5EF4-FFF2-40B4-BE49-F238E27FC236}">
                <a16:creationId xmlns:a16="http://schemas.microsoft.com/office/drawing/2014/main" id="{2B8EF3F7-D017-4B43-3C77-B894A123C95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89005233"/>
              </p:ext>
            </p:extLst>
          </p:nvPr>
        </p:nvGraphicFramePr>
        <p:xfrm>
          <a:off x="235941" y="2846831"/>
          <a:ext cx="6474242" cy="169941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42810">
                  <a:extLst>
                    <a:ext uri="{9D8B030D-6E8A-4147-A177-3AD203B41FA5}">
                      <a16:colId xmlns:a16="http://schemas.microsoft.com/office/drawing/2014/main" val="600807480"/>
                    </a:ext>
                  </a:extLst>
                </a:gridCol>
                <a:gridCol w="1108595">
                  <a:extLst>
                    <a:ext uri="{9D8B030D-6E8A-4147-A177-3AD203B41FA5}">
                      <a16:colId xmlns:a16="http://schemas.microsoft.com/office/drawing/2014/main" val="40250869"/>
                    </a:ext>
                  </a:extLst>
                </a:gridCol>
                <a:gridCol w="1065237">
                  <a:extLst>
                    <a:ext uri="{9D8B030D-6E8A-4147-A177-3AD203B41FA5}">
                      <a16:colId xmlns:a16="http://schemas.microsoft.com/office/drawing/2014/main" val="3797497096"/>
                    </a:ext>
                  </a:extLst>
                </a:gridCol>
                <a:gridCol w="1228767">
                  <a:extLst>
                    <a:ext uri="{9D8B030D-6E8A-4147-A177-3AD203B41FA5}">
                      <a16:colId xmlns:a16="http://schemas.microsoft.com/office/drawing/2014/main" val="748452761"/>
                    </a:ext>
                  </a:extLst>
                </a:gridCol>
                <a:gridCol w="2428833">
                  <a:extLst>
                    <a:ext uri="{9D8B030D-6E8A-4147-A177-3AD203B41FA5}">
                      <a16:colId xmlns:a16="http://schemas.microsoft.com/office/drawing/2014/main" val="370108392"/>
                    </a:ext>
                  </a:extLst>
                </a:gridCol>
              </a:tblGrid>
              <a:tr h="588258">
                <a:tc>
                  <a:txBody>
                    <a:bodyPr/>
                    <a:lstStyle/>
                    <a:p>
                      <a:pPr algn="r"/>
                      <a:r>
                        <a:rPr lang="en-GB" sz="1600"/>
                        <a:t>Year</a:t>
                      </a:r>
                    </a:p>
                  </a:txBody>
                  <a:tcPr>
                    <a:solidFill>
                      <a:srgbClr val="102747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1400"/>
                        <a:t>Material cost (GBP)</a:t>
                      </a:r>
                    </a:p>
                  </a:txBody>
                  <a:tcPr>
                    <a:solidFill>
                      <a:srgbClr val="102747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1400"/>
                        <a:t>Downtime</a:t>
                      </a:r>
                    </a:p>
                    <a:p>
                      <a:pPr algn="r"/>
                      <a:r>
                        <a:rPr lang="en-GB" sz="1400"/>
                        <a:t>(weeks)</a:t>
                      </a:r>
                    </a:p>
                  </a:txBody>
                  <a:tcPr>
                    <a:solidFill>
                      <a:srgbClr val="102747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1400"/>
                        <a:t>Potential Loss (GBP) </a:t>
                      </a:r>
                    </a:p>
                  </a:txBody>
                  <a:tcPr>
                    <a:solidFill>
                      <a:srgbClr val="102747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600"/>
                    </a:p>
                  </a:txBody>
                  <a:tcPr>
                    <a:solidFill>
                      <a:srgbClr val="10274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66324535"/>
                  </a:ext>
                </a:extLst>
              </a:tr>
              <a:tr h="370384">
                <a:tc>
                  <a:txBody>
                    <a:bodyPr/>
                    <a:lstStyle/>
                    <a:p>
                      <a:pPr algn="r"/>
                      <a:r>
                        <a:rPr lang="en-GB" sz="1200">
                          <a:solidFill>
                            <a:srgbClr val="000A1E"/>
                          </a:solidFill>
                        </a:rPr>
                        <a:t>2020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1200" b="0">
                          <a:solidFill>
                            <a:srgbClr val="000A1E"/>
                          </a:solidFill>
                        </a:rPr>
                        <a:t>70,000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1200" b="0">
                          <a:solidFill>
                            <a:srgbClr val="000A1E"/>
                          </a:solidFill>
                        </a:rPr>
                        <a:t>12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1200" b="0">
                          <a:solidFill>
                            <a:srgbClr val="000A1E"/>
                          </a:solidFill>
                        </a:rPr>
                        <a:t>100,000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GB" sz="1200" b="0"/>
                        <a:t>Parity - fixed PPA and merchant rate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740304526"/>
                  </a:ext>
                </a:extLst>
              </a:tr>
              <a:tr h="370384">
                <a:tc>
                  <a:txBody>
                    <a:bodyPr/>
                    <a:lstStyle/>
                    <a:p>
                      <a:pPr algn="r"/>
                      <a:r>
                        <a:rPr lang="en-GB" sz="1200">
                          <a:solidFill>
                            <a:srgbClr val="000A1E"/>
                          </a:solidFill>
                        </a:rPr>
                        <a:t>2022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1200" b="0">
                          <a:solidFill>
                            <a:srgbClr val="000A1E"/>
                          </a:solidFill>
                        </a:rPr>
                        <a:t>80,000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1200" b="0">
                          <a:solidFill>
                            <a:srgbClr val="000A1E"/>
                          </a:solidFill>
                        </a:rPr>
                        <a:t>30 to 47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1200" b="0">
                          <a:solidFill>
                            <a:srgbClr val="000A1E"/>
                          </a:solidFill>
                        </a:rPr>
                        <a:t>300,000 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GB" sz="1200" b="0">
                          <a:solidFill>
                            <a:srgbClr val="000A1E"/>
                          </a:solidFill>
                        </a:rPr>
                        <a:t>Fixed PPA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630627728"/>
                  </a:ext>
                </a:extLst>
              </a:tr>
              <a:tr h="370384">
                <a:tc>
                  <a:txBody>
                    <a:bodyPr/>
                    <a:lstStyle/>
                    <a:p>
                      <a:pPr algn="r"/>
                      <a:r>
                        <a:rPr lang="en-GB" sz="1200">
                          <a:solidFill>
                            <a:srgbClr val="000A1E"/>
                          </a:solidFill>
                        </a:rPr>
                        <a:t>2022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1200" b="0">
                          <a:solidFill>
                            <a:srgbClr val="000A1E"/>
                          </a:solidFill>
                        </a:rPr>
                        <a:t>80,000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1200" b="0">
                          <a:solidFill>
                            <a:srgbClr val="000A1E"/>
                          </a:solidFill>
                        </a:rPr>
                        <a:t>30 to 47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1200" b="0">
                          <a:solidFill>
                            <a:srgbClr val="000A1E"/>
                          </a:solidFill>
                        </a:rPr>
                        <a:t>800,000 (?)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GB" sz="1200" b="0">
                          <a:solidFill>
                            <a:srgbClr val="000A1E"/>
                          </a:solidFill>
                        </a:rPr>
                        <a:t>Merchant market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783266763"/>
                  </a:ext>
                </a:extLst>
              </a:tr>
            </a:tbl>
          </a:graphicData>
        </a:graphic>
      </p:graphicFrame>
      <p:grpSp>
        <p:nvGrpSpPr>
          <p:cNvPr id="16" name="Group 15">
            <a:extLst>
              <a:ext uri="{FF2B5EF4-FFF2-40B4-BE49-F238E27FC236}">
                <a16:creationId xmlns:a16="http://schemas.microsoft.com/office/drawing/2014/main" id="{9A72B011-38B4-2093-C907-C1941326588B}"/>
              </a:ext>
            </a:extLst>
          </p:cNvPr>
          <p:cNvGrpSpPr/>
          <p:nvPr/>
        </p:nvGrpSpPr>
        <p:grpSpPr>
          <a:xfrm>
            <a:off x="2398714" y="6486525"/>
            <a:ext cx="8125618" cy="371476"/>
            <a:chOff x="2123625" y="6304900"/>
            <a:chExt cx="8125618" cy="553100"/>
          </a:xfrm>
          <a:solidFill>
            <a:srgbClr val="102747"/>
          </a:solidFill>
        </p:grpSpPr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DB82846F-4262-ED7C-68FC-CDD569C7EA28}"/>
                </a:ext>
              </a:extLst>
            </p:cNvPr>
            <p:cNvSpPr/>
            <p:nvPr/>
          </p:nvSpPr>
          <p:spPr>
            <a:xfrm>
              <a:off x="2123625" y="6304901"/>
              <a:ext cx="1400968" cy="553099"/>
            </a:xfrm>
            <a:prstGeom prst="rect">
              <a:avLst/>
            </a:prstGeom>
            <a:solidFill>
              <a:srgbClr val="E7E6E6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49352" tIns="74676" rIns="175613" bIns="74676" numCol="1" spcCol="1270" anchor="ctr" anchorCtr="0">
              <a:noAutofit/>
            </a:bodyPr>
            <a:lstStyle/>
            <a:p>
              <a:pPr marL="0" lvl="0" indent="0" algn="ctr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GB" sz="1400" kern="1200"/>
                <a:t>Introduction</a:t>
              </a:r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FCC78D13-9579-C229-C6B4-9F733307A8AE}"/>
                </a:ext>
              </a:extLst>
            </p:cNvPr>
            <p:cNvSpPr/>
            <p:nvPr/>
          </p:nvSpPr>
          <p:spPr>
            <a:xfrm>
              <a:off x="3244400" y="6304901"/>
              <a:ext cx="1400968" cy="553099"/>
            </a:xfrm>
            <a:custGeom>
              <a:avLst/>
              <a:gdLst>
                <a:gd name="connsiteX0" fmla="*/ 0 w 1400968"/>
                <a:gd name="connsiteY0" fmla="*/ 0 h 553099"/>
                <a:gd name="connsiteX1" fmla="*/ 1124419 w 1400968"/>
                <a:gd name="connsiteY1" fmla="*/ 0 h 553099"/>
                <a:gd name="connsiteX2" fmla="*/ 1400968 w 1400968"/>
                <a:gd name="connsiteY2" fmla="*/ 276550 h 553099"/>
                <a:gd name="connsiteX3" fmla="*/ 1124419 w 1400968"/>
                <a:gd name="connsiteY3" fmla="*/ 553099 h 553099"/>
                <a:gd name="connsiteX4" fmla="*/ 0 w 1400968"/>
                <a:gd name="connsiteY4" fmla="*/ 553099 h 553099"/>
                <a:gd name="connsiteX5" fmla="*/ 276550 w 1400968"/>
                <a:gd name="connsiteY5" fmla="*/ 276550 h 553099"/>
                <a:gd name="connsiteX6" fmla="*/ 0 w 1400968"/>
                <a:gd name="connsiteY6" fmla="*/ 0 h 553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400968" h="553099">
                  <a:moveTo>
                    <a:pt x="0" y="0"/>
                  </a:moveTo>
                  <a:lnTo>
                    <a:pt x="1124419" y="0"/>
                  </a:lnTo>
                  <a:lnTo>
                    <a:pt x="1400968" y="276550"/>
                  </a:lnTo>
                  <a:lnTo>
                    <a:pt x="1124419" y="553099"/>
                  </a:lnTo>
                  <a:lnTo>
                    <a:pt x="0" y="553099"/>
                  </a:lnTo>
                  <a:lnTo>
                    <a:pt x="276550" y="2765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2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372562" tIns="64008" rIns="308553" bIns="64008" numCol="1" spcCol="1270" anchor="ctr" anchorCtr="0">
              <a:noAutofit/>
            </a:bodyPr>
            <a:lstStyle/>
            <a:p>
              <a:pPr marL="0" lvl="0" indent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GB" sz="1400" kern="1200"/>
                <a:t>Materials</a:t>
              </a:r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8413CD5F-65D0-B2A0-9EC6-CB28BDBD6D0C}"/>
                </a:ext>
              </a:extLst>
            </p:cNvPr>
            <p:cNvSpPr/>
            <p:nvPr/>
          </p:nvSpPr>
          <p:spPr>
            <a:xfrm>
              <a:off x="4365175" y="6304901"/>
              <a:ext cx="1400968" cy="553099"/>
            </a:xfrm>
            <a:custGeom>
              <a:avLst/>
              <a:gdLst>
                <a:gd name="connsiteX0" fmla="*/ 0 w 1400968"/>
                <a:gd name="connsiteY0" fmla="*/ 0 h 553099"/>
                <a:gd name="connsiteX1" fmla="*/ 1124419 w 1400968"/>
                <a:gd name="connsiteY1" fmla="*/ 0 h 553099"/>
                <a:gd name="connsiteX2" fmla="*/ 1400968 w 1400968"/>
                <a:gd name="connsiteY2" fmla="*/ 276550 h 553099"/>
                <a:gd name="connsiteX3" fmla="*/ 1124419 w 1400968"/>
                <a:gd name="connsiteY3" fmla="*/ 553099 h 553099"/>
                <a:gd name="connsiteX4" fmla="*/ 0 w 1400968"/>
                <a:gd name="connsiteY4" fmla="*/ 553099 h 553099"/>
                <a:gd name="connsiteX5" fmla="*/ 276550 w 1400968"/>
                <a:gd name="connsiteY5" fmla="*/ 276550 h 553099"/>
                <a:gd name="connsiteX6" fmla="*/ 0 w 1400968"/>
                <a:gd name="connsiteY6" fmla="*/ 0 h 553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400968" h="553099">
                  <a:moveTo>
                    <a:pt x="0" y="0"/>
                  </a:moveTo>
                  <a:lnTo>
                    <a:pt x="1124419" y="0"/>
                  </a:lnTo>
                  <a:lnTo>
                    <a:pt x="1400968" y="276550"/>
                  </a:lnTo>
                  <a:lnTo>
                    <a:pt x="1124419" y="553099"/>
                  </a:lnTo>
                  <a:lnTo>
                    <a:pt x="0" y="553099"/>
                  </a:lnTo>
                  <a:lnTo>
                    <a:pt x="276550" y="2765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7E6E6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372562" tIns="64008" rIns="308553" bIns="64008" numCol="1" spcCol="1270" anchor="ctr" anchorCtr="0">
              <a:noAutofit/>
            </a:bodyPr>
            <a:lstStyle/>
            <a:p>
              <a:pPr marL="0" lvl="0" indent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GB" sz="1400"/>
                <a:t>Labour</a:t>
              </a:r>
              <a:endParaRPr lang="en-GB" sz="1400" kern="1200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0E054E3A-2F7D-0D1C-F71C-67899ECB0AC9}"/>
                </a:ext>
              </a:extLst>
            </p:cNvPr>
            <p:cNvSpPr/>
            <p:nvPr/>
          </p:nvSpPr>
          <p:spPr>
            <a:xfrm>
              <a:off x="6606725" y="6304900"/>
              <a:ext cx="1400968" cy="553099"/>
            </a:xfrm>
            <a:custGeom>
              <a:avLst/>
              <a:gdLst>
                <a:gd name="connsiteX0" fmla="*/ 0 w 1400968"/>
                <a:gd name="connsiteY0" fmla="*/ 0 h 553099"/>
                <a:gd name="connsiteX1" fmla="*/ 1124419 w 1400968"/>
                <a:gd name="connsiteY1" fmla="*/ 0 h 553099"/>
                <a:gd name="connsiteX2" fmla="*/ 1400968 w 1400968"/>
                <a:gd name="connsiteY2" fmla="*/ 276550 h 553099"/>
                <a:gd name="connsiteX3" fmla="*/ 1124419 w 1400968"/>
                <a:gd name="connsiteY3" fmla="*/ 553099 h 553099"/>
                <a:gd name="connsiteX4" fmla="*/ 0 w 1400968"/>
                <a:gd name="connsiteY4" fmla="*/ 553099 h 553099"/>
                <a:gd name="connsiteX5" fmla="*/ 276550 w 1400968"/>
                <a:gd name="connsiteY5" fmla="*/ 276550 h 553099"/>
                <a:gd name="connsiteX6" fmla="*/ 0 w 1400968"/>
                <a:gd name="connsiteY6" fmla="*/ 0 h 553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400968" h="553099">
                  <a:moveTo>
                    <a:pt x="0" y="0"/>
                  </a:moveTo>
                  <a:lnTo>
                    <a:pt x="1124419" y="0"/>
                  </a:lnTo>
                  <a:lnTo>
                    <a:pt x="1400968" y="276550"/>
                  </a:lnTo>
                  <a:lnTo>
                    <a:pt x="1124419" y="553099"/>
                  </a:lnTo>
                  <a:lnTo>
                    <a:pt x="0" y="553099"/>
                  </a:lnTo>
                  <a:lnTo>
                    <a:pt x="276550" y="2765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7E6E6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388564" tIns="74676" rIns="313887" bIns="74676" numCol="1" spcCol="1270" anchor="ctr" anchorCtr="0">
              <a:noAutofit/>
            </a:bodyPr>
            <a:lstStyle/>
            <a:p>
              <a:pPr marL="0" lvl="0" indent="0" algn="ctr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GB" sz="1400"/>
                <a:t>Power</a:t>
              </a:r>
              <a:endParaRPr lang="en-GB" sz="1400" kern="1200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4EB284E4-2B6F-3AAF-2B95-2DA99044634E}"/>
                </a:ext>
              </a:extLst>
            </p:cNvPr>
            <p:cNvSpPr/>
            <p:nvPr/>
          </p:nvSpPr>
          <p:spPr>
            <a:xfrm>
              <a:off x="8848275" y="6304901"/>
              <a:ext cx="1400968" cy="553099"/>
            </a:xfrm>
            <a:custGeom>
              <a:avLst/>
              <a:gdLst>
                <a:gd name="connsiteX0" fmla="*/ 0 w 1400968"/>
                <a:gd name="connsiteY0" fmla="*/ 0 h 553099"/>
                <a:gd name="connsiteX1" fmla="*/ 1124419 w 1400968"/>
                <a:gd name="connsiteY1" fmla="*/ 0 h 553099"/>
                <a:gd name="connsiteX2" fmla="*/ 1400968 w 1400968"/>
                <a:gd name="connsiteY2" fmla="*/ 276550 h 553099"/>
                <a:gd name="connsiteX3" fmla="*/ 1124419 w 1400968"/>
                <a:gd name="connsiteY3" fmla="*/ 553099 h 553099"/>
                <a:gd name="connsiteX4" fmla="*/ 0 w 1400968"/>
                <a:gd name="connsiteY4" fmla="*/ 553099 h 553099"/>
                <a:gd name="connsiteX5" fmla="*/ 276550 w 1400968"/>
                <a:gd name="connsiteY5" fmla="*/ 276550 h 553099"/>
                <a:gd name="connsiteX6" fmla="*/ 0 w 1400968"/>
                <a:gd name="connsiteY6" fmla="*/ 0 h 553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400968" h="553099">
                  <a:moveTo>
                    <a:pt x="0" y="0"/>
                  </a:moveTo>
                  <a:lnTo>
                    <a:pt x="1124419" y="0"/>
                  </a:lnTo>
                  <a:lnTo>
                    <a:pt x="1400968" y="276550"/>
                  </a:lnTo>
                  <a:lnTo>
                    <a:pt x="1124419" y="553099"/>
                  </a:lnTo>
                  <a:lnTo>
                    <a:pt x="0" y="553099"/>
                  </a:lnTo>
                  <a:lnTo>
                    <a:pt x="276550" y="2765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7E6E6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388564" tIns="74676" rIns="313887" bIns="74676" numCol="1" spcCol="1270" anchor="ctr" anchorCtr="0">
              <a:noAutofit/>
            </a:bodyPr>
            <a:lstStyle/>
            <a:p>
              <a:pPr marL="0" lvl="0" indent="0" algn="ctr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en-GB" sz="1400" kern="1200"/>
            </a:p>
          </p:txBody>
        </p:sp>
      </p:grpSp>
      <p:sp>
        <p:nvSpPr>
          <p:cNvPr id="4" name="Freeform: Shape 3">
            <a:extLst>
              <a:ext uri="{FF2B5EF4-FFF2-40B4-BE49-F238E27FC236}">
                <a16:creationId xmlns:a16="http://schemas.microsoft.com/office/drawing/2014/main" id="{1919BC14-8B09-A6F7-638F-C5931C233CE7}"/>
              </a:ext>
            </a:extLst>
          </p:cNvPr>
          <p:cNvSpPr/>
          <p:nvPr/>
        </p:nvSpPr>
        <p:spPr>
          <a:xfrm>
            <a:off x="8002589" y="6486526"/>
            <a:ext cx="1400968" cy="371475"/>
          </a:xfrm>
          <a:custGeom>
            <a:avLst/>
            <a:gdLst>
              <a:gd name="connsiteX0" fmla="*/ 0 w 1400968"/>
              <a:gd name="connsiteY0" fmla="*/ 0 h 553099"/>
              <a:gd name="connsiteX1" fmla="*/ 1124419 w 1400968"/>
              <a:gd name="connsiteY1" fmla="*/ 0 h 553099"/>
              <a:gd name="connsiteX2" fmla="*/ 1400968 w 1400968"/>
              <a:gd name="connsiteY2" fmla="*/ 276550 h 553099"/>
              <a:gd name="connsiteX3" fmla="*/ 1124419 w 1400968"/>
              <a:gd name="connsiteY3" fmla="*/ 553099 h 553099"/>
              <a:gd name="connsiteX4" fmla="*/ 0 w 1400968"/>
              <a:gd name="connsiteY4" fmla="*/ 553099 h 553099"/>
              <a:gd name="connsiteX5" fmla="*/ 276550 w 1400968"/>
              <a:gd name="connsiteY5" fmla="*/ 276550 h 553099"/>
              <a:gd name="connsiteX6" fmla="*/ 0 w 1400968"/>
              <a:gd name="connsiteY6" fmla="*/ 0 h 5530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400968" h="553099">
                <a:moveTo>
                  <a:pt x="0" y="0"/>
                </a:moveTo>
                <a:lnTo>
                  <a:pt x="1124419" y="0"/>
                </a:lnTo>
                <a:lnTo>
                  <a:pt x="1400968" y="276550"/>
                </a:lnTo>
                <a:lnTo>
                  <a:pt x="1124419" y="553099"/>
                </a:lnTo>
                <a:lnTo>
                  <a:pt x="0" y="553099"/>
                </a:lnTo>
                <a:lnTo>
                  <a:pt x="276550" y="276550"/>
                </a:lnTo>
                <a:lnTo>
                  <a:pt x="0" y="0"/>
                </a:lnTo>
                <a:close/>
              </a:path>
            </a:pathLst>
          </a:custGeom>
          <a:solidFill>
            <a:srgbClr val="102747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388564" tIns="74676" rIns="313887" bIns="74676" numCol="1" spcCol="1270" anchor="ctr" anchorCtr="0">
            <a:noAutofit/>
          </a:bodyPr>
          <a:lstStyle/>
          <a:p>
            <a:pPr marL="0" lvl="0" indent="0" algn="ctr" defTabSz="1244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GB" sz="1400" kern="1200"/>
              <a:t>Impact</a:t>
            </a:r>
          </a:p>
        </p:txBody>
      </p:sp>
      <p:sp>
        <p:nvSpPr>
          <p:cNvPr id="5" name="Freeform: Shape 4">
            <a:extLst>
              <a:ext uri="{FF2B5EF4-FFF2-40B4-BE49-F238E27FC236}">
                <a16:creationId xmlns:a16="http://schemas.microsoft.com/office/drawing/2014/main" id="{CBB7B46F-73C2-FFB2-8994-5621A7AEA3F5}"/>
              </a:ext>
            </a:extLst>
          </p:cNvPr>
          <p:cNvSpPr/>
          <p:nvPr/>
        </p:nvSpPr>
        <p:spPr>
          <a:xfrm>
            <a:off x="5761039" y="6486526"/>
            <a:ext cx="1400968" cy="371475"/>
          </a:xfrm>
          <a:custGeom>
            <a:avLst/>
            <a:gdLst>
              <a:gd name="connsiteX0" fmla="*/ 0 w 1400968"/>
              <a:gd name="connsiteY0" fmla="*/ 0 h 553099"/>
              <a:gd name="connsiteX1" fmla="*/ 1124419 w 1400968"/>
              <a:gd name="connsiteY1" fmla="*/ 0 h 553099"/>
              <a:gd name="connsiteX2" fmla="*/ 1400968 w 1400968"/>
              <a:gd name="connsiteY2" fmla="*/ 276550 h 553099"/>
              <a:gd name="connsiteX3" fmla="*/ 1124419 w 1400968"/>
              <a:gd name="connsiteY3" fmla="*/ 553099 h 553099"/>
              <a:gd name="connsiteX4" fmla="*/ 0 w 1400968"/>
              <a:gd name="connsiteY4" fmla="*/ 553099 h 553099"/>
              <a:gd name="connsiteX5" fmla="*/ 276550 w 1400968"/>
              <a:gd name="connsiteY5" fmla="*/ 276550 h 553099"/>
              <a:gd name="connsiteX6" fmla="*/ 0 w 1400968"/>
              <a:gd name="connsiteY6" fmla="*/ 0 h 5530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400968" h="553099">
                <a:moveTo>
                  <a:pt x="0" y="0"/>
                </a:moveTo>
                <a:lnTo>
                  <a:pt x="1124419" y="0"/>
                </a:lnTo>
                <a:lnTo>
                  <a:pt x="1400968" y="276550"/>
                </a:lnTo>
                <a:lnTo>
                  <a:pt x="1124419" y="553099"/>
                </a:lnTo>
                <a:lnTo>
                  <a:pt x="0" y="553099"/>
                </a:lnTo>
                <a:lnTo>
                  <a:pt x="276550" y="276550"/>
                </a:ln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388564" tIns="74676" rIns="313887" bIns="74676" numCol="1" spcCol="1270" anchor="ctr" anchorCtr="0">
            <a:noAutofit/>
          </a:bodyPr>
          <a:lstStyle/>
          <a:p>
            <a:pPr marL="0" lvl="0" indent="0" algn="ctr" defTabSz="1244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GB" sz="1400" kern="1200"/>
              <a:t>Supply</a:t>
            </a:r>
          </a:p>
        </p:txBody>
      </p:sp>
    </p:spTree>
    <p:extLst>
      <p:ext uri="{BB962C8B-B14F-4D97-AF65-F5344CB8AC3E}">
        <p14:creationId xmlns:p14="http://schemas.microsoft.com/office/powerpoint/2010/main" val="156199535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773DF7-3712-4C2B-BBD1-31696E132884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271305" y="105613"/>
            <a:ext cx="9693275" cy="371476"/>
          </a:xfrm>
        </p:spPr>
        <p:txBody>
          <a:bodyPr>
            <a:normAutofit fontScale="90000"/>
          </a:bodyPr>
          <a:lstStyle/>
          <a:p>
            <a:r>
              <a:rPr lang="en-GB" sz="3600"/>
              <a:t>Consequences for Insurers 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641B1A02-F07C-E09C-08CE-CF85442EA47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63973" y="890313"/>
            <a:ext cx="7697971" cy="5395685"/>
          </a:xfrm>
          <a:prstGeom prst="rect">
            <a:avLst/>
          </a:prstGeom>
          <a:solidFill>
            <a:srgbClr val="102747"/>
          </a:solidFill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B3D806BB-E84F-4930-580D-EF6E48C0D699}"/>
              </a:ext>
            </a:extLst>
          </p:cNvPr>
          <p:cNvGrpSpPr/>
          <p:nvPr/>
        </p:nvGrpSpPr>
        <p:grpSpPr>
          <a:xfrm>
            <a:off x="2398714" y="6486525"/>
            <a:ext cx="8125618" cy="371476"/>
            <a:chOff x="2123625" y="6304900"/>
            <a:chExt cx="8125618" cy="553100"/>
          </a:xfrm>
          <a:solidFill>
            <a:srgbClr val="102747"/>
          </a:solidFill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F3AC5D81-714F-F827-77EC-469062C6C07B}"/>
                </a:ext>
              </a:extLst>
            </p:cNvPr>
            <p:cNvSpPr/>
            <p:nvPr/>
          </p:nvSpPr>
          <p:spPr>
            <a:xfrm>
              <a:off x="2123625" y="6304901"/>
              <a:ext cx="1400968" cy="553099"/>
            </a:xfrm>
            <a:prstGeom prst="rect">
              <a:avLst/>
            </a:prstGeom>
            <a:solidFill>
              <a:srgbClr val="E7E6E6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49352" tIns="74676" rIns="175613" bIns="74676" numCol="1" spcCol="1270" anchor="ctr" anchorCtr="0">
              <a:noAutofit/>
            </a:bodyPr>
            <a:lstStyle/>
            <a:p>
              <a:pPr marL="0" lvl="0" indent="0" algn="ctr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GB" sz="1400" kern="1200"/>
                <a:t>Introduction</a:t>
              </a:r>
            </a:p>
          </p:txBody>
        </p:sp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248DCE7F-7BF5-C724-E0D3-D505BDD811AB}"/>
                </a:ext>
              </a:extLst>
            </p:cNvPr>
            <p:cNvSpPr/>
            <p:nvPr/>
          </p:nvSpPr>
          <p:spPr>
            <a:xfrm>
              <a:off x="3244400" y="6304901"/>
              <a:ext cx="1400968" cy="553099"/>
            </a:xfrm>
            <a:custGeom>
              <a:avLst/>
              <a:gdLst>
                <a:gd name="connsiteX0" fmla="*/ 0 w 1400968"/>
                <a:gd name="connsiteY0" fmla="*/ 0 h 553099"/>
                <a:gd name="connsiteX1" fmla="*/ 1124419 w 1400968"/>
                <a:gd name="connsiteY1" fmla="*/ 0 h 553099"/>
                <a:gd name="connsiteX2" fmla="*/ 1400968 w 1400968"/>
                <a:gd name="connsiteY2" fmla="*/ 276550 h 553099"/>
                <a:gd name="connsiteX3" fmla="*/ 1124419 w 1400968"/>
                <a:gd name="connsiteY3" fmla="*/ 553099 h 553099"/>
                <a:gd name="connsiteX4" fmla="*/ 0 w 1400968"/>
                <a:gd name="connsiteY4" fmla="*/ 553099 h 553099"/>
                <a:gd name="connsiteX5" fmla="*/ 276550 w 1400968"/>
                <a:gd name="connsiteY5" fmla="*/ 276550 h 553099"/>
                <a:gd name="connsiteX6" fmla="*/ 0 w 1400968"/>
                <a:gd name="connsiteY6" fmla="*/ 0 h 553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400968" h="553099">
                  <a:moveTo>
                    <a:pt x="0" y="0"/>
                  </a:moveTo>
                  <a:lnTo>
                    <a:pt x="1124419" y="0"/>
                  </a:lnTo>
                  <a:lnTo>
                    <a:pt x="1400968" y="276550"/>
                  </a:lnTo>
                  <a:lnTo>
                    <a:pt x="1124419" y="553099"/>
                  </a:lnTo>
                  <a:lnTo>
                    <a:pt x="0" y="553099"/>
                  </a:lnTo>
                  <a:lnTo>
                    <a:pt x="276550" y="2765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2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372562" tIns="64008" rIns="308553" bIns="64008" numCol="1" spcCol="1270" anchor="ctr" anchorCtr="0">
              <a:noAutofit/>
            </a:bodyPr>
            <a:lstStyle/>
            <a:p>
              <a:pPr marL="0" lvl="0" indent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GB" sz="1400" kern="1200"/>
                <a:t>Materials</a:t>
              </a:r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6300DC04-6DBD-1DD2-186E-B46A0699AB6E}"/>
                </a:ext>
              </a:extLst>
            </p:cNvPr>
            <p:cNvSpPr/>
            <p:nvPr/>
          </p:nvSpPr>
          <p:spPr>
            <a:xfrm>
              <a:off x="4365175" y="6304901"/>
              <a:ext cx="1400968" cy="553099"/>
            </a:xfrm>
            <a:custGeom>
              <a:avLst/>
              <a:gdLst>
                <a:gd name="connsiteX0" fmla="*/ 0 w 1400968"/>
                <a:gd name="connsiteY0" fmla="*/ 0 h 553099"/>
                <a:gd name="connsiteX1" fmla="*/ 1124419 w 1400968"/>
                <a:gd name="connsiteY1" fmla="*/ 0 h 553099"/>
                <a:gd name="connsiteX2" fmla="*/ 1400968 w 1400968"/>
                <a:gd name="connsiteY2" fmla="*/ 276550 h 553099"/>
                <a:gd name="connsiteX3" fmla="*/ 1124419 w 1400968"/>
                <a:gd name="connsiteY3" fmla="*/ 553099 h 553099"/>
                <a:gd name="connsiteX4" fmla="*/ 0 w 1400968"/>
                <a:gd name="connsiteY4" fmla="*/ 553099 h 553099"/>
                <a:gd name="connsiteX5" fmla="*/ 276550 w 1400968"/>
                <a:gd name="connsiteY5" fmla="*/ 276550 h 553099"/>
                <a:gd name="connsiteX6" fmla="*/ 0 w 1400968"/>
                <a:gd name="connsiteY6" fmla="*/ 0 h 553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400968" h="553099">
                  <a:moveTo>
                    <a:pt x="0" y="0"/>
                  </a:moveTo>
                  <a:lnTo>
                    <a:pt x="1124419" y="0"/>
                  </a:lnTo>
                  <a:lnTo>
                    <a:pt x="1400968" y="276550"/>
                  </a:lnTo>
                  <a:lnTo>
                    <a:pt x="1124419" y="553099"/>
                  </a:lnTo>
                  <a:lnTo>
                    <a:pt x="0" y="553099"/>
                  </a:lnTo>
                  <a:lnTo>
                    <a:pt x="276550" y="2765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7E6E6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372562" tIns="64008" rIns="308553" bIns="64008" numCol="1" spcCol="1270" anchor="ctr" anchorCtr="0">
              <a:noAutofit/>
            </a:bodyPr>
            <a:lstStyle/>
            <a:p>
              <a:pPr marL="0" lvl="0" indent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GB" sz="1400"/>
                <a:t>Labour</a:t>
              </a:r>
              <a:endParaRPr lang="en-GB" sz="1400" kern="1200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4AE47429-37C7-C72F-4245-0DFE0625C28B}"/>
                </a:ext>
              </a:extLst>
            </p:cNvPr>
            <p:cNvSpPr/>
            <p:nvPr/>
          </p:nvSpPr>
          <p:spPr>
            <a:xfrm>
              <a:off x="5485950" y="6304901"/>
              <a:ext cx="1400968" cy="553099"/>
            </a:xfrm>
            <a:custGeom>
              <a:avLst/>
              <a:gdLst>
                <a:gd name="connsiteX0" fmla="*/ 0 w 1400968"/>
                <a:gd name="connsiteY0" fmla="*/ 0 h 553099"/>
                <a:gd name="connsiteX1" fmla="*/ 1124419 w 1400968"/>
                <a:gd name="connsiteY1" fmla="*/ 0 h 553099"/>
                <a:gd name="connsiteX2" fmla="*/ 1400968 w 1400968"/>
                <a:gd name="connsiteY2" fmla="*/ 276550 h 553099"/>
                <a:gd name="connsiteX3" fmla="*/ 1124419 w 1400968"/>
                <a:gd name="connsiteY3" fmla="*/ 553099 h 553099"/>
                <a:gd name="connsiteX4" fmla="*/ 0 w 1400968"/>
                <a:gd name="connsiteY4" fmla="*/ 553099 h 553099"/>
                <a:gd name="connsiteX5" fmla="*/ 276550 w 1400968"/>
                <a:gd name="connsiteY5" fmla="*/ 276550 h 553099"/>
                <a:gd name="connsiteX6" fmla="*/ 0 w 1400968"/>
                <a:gd name="connsiteY6" fmla="*/ 0 h 553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400968" h="553099">
                  <a:moveTo>
                    <a:pt x="0" y="0"/>
                  </a:moveTo>
                  <a:lnTo>
                    <a:pt x="1124419" y="0"/>
                  </a:lnTo>
                  <a:lnTo>
                    <a:pt x="1400968" y="276550"/>
                  </a:lnTo>
                  <a:lnTo>
                    <a:pt x="1124419" y="553099"/>
                  </a:lnTo>
                  <a:lnTo>
                    <a:pt x="0" y="553099"/>
                  </a:lnTo>
                  <a:lnTo>
                    <a:pt x="276550" y="2765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2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388564" tIns="74676" rIns="313887" bIns="74676" numCol="1" spcCol="1270" anchor="ctr" anchorCtr="0">
              <a:noAutofit/>
            </a:bodyPr>
            <a:lstStyle/>
            <a:p>
              <a:pPr marL="0" lvl="0" indent="0" algn="ctr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GB" sz="1400" kern="1200"/>
                <a:t>Supply</a:t>
              </a:r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B987E946-2DC9-5C86-F001-3D1B9C6263E8}"/>
                </a:ext>
              </a:extLst>
            </p:cNvPr>
            <p:cNvSpPr/>
            <p:nvPr/>
          </p:nvSpPr>
          <p:spPr>
            <a:xfrm>
              <a:off x="6606725" y="6304900"/>
              <a:ext cx="1400968" cy="553099"/>
            </a:xfrm>
            <a:custGeom>
              <a:avLst/>
              <a:gdLst>
                <a:gd name="connsiteX0" fmla="*/ 0 w 1400968"/>
                <a:gd name="connsiteY0" fmla="*/ 0 h 553099"/>
                <a:gd name="connsiteX1" fmla="*/ 1124419 w 1400968"/>
                <a:gd name="connsiteY1" fmla="*/ 0 h 553099"/>
                <a:gd name="connsiteX2" fmla="*/ 1400968 w 1400968"/>
                <a:gd name="connsiteY2" fmla="*/ 276550 h 553099"/>
                <a:gd name="connsiteX3" fmla="*/ 1124419 w 1400968"/>
                <a:gd name="connsiteY3" fmla="*/ 553099 h 553099"/>
                <a:gd name="connsiteX4" fmla="*/ 0 w 1400968"/>
                <a:gd name="connsiteY4" fmla="*/ 553099 h 553099"/>
                <a:gd name="connsiteX5" fmla="*/ 276550 w 1400968"/>
                <a:gd name="connsiteY5" fmla="*/ 276550 h 553099"/>
                <a:gd name="connsiteX6" fmla="*/ 0 w 1400968"/>
                <a:gd name="connsiteY6" fmla="*/ 0 h 553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400968" h="553099">
                  <a:moveTo>
                    <a:pt x="0" y="0"/>
                  </a:moveTo>
                  <a:lnTo>
                    <a:pt x="1124419" y="0"/>
                  </a:lnTo>
                  <a:lnTo>
                    <a:pt x="1400968" y="276550"/>
                  </a:lnTo>
                  <a:lnTo>
                    <a:pt x="1124419" y="553099"/>
                  </a:lnTo>
                  <a:lnTo>
                    <a:pt x="0" y="553099"/>
                  </a:lnTo>
                  <a:lnTo>
                    <a:pt x="276550" y="2765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7E6E6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388564" tIns="74676" rIns="313887" bIns="74676" numCol="1" spcCol="1270" anchor="ctr" anchorCtr="0">
              <a:noAutofit/>
            </a:bodyPr>
            <a:lstStyle/>
            <a:p>
              <a:pPr marL="0" lvl="0" indent="0" algn="ctr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GB" sz="1400"/>
                <a:t>Power</a:t>
              </a:r>
              <a:endParaRPr lang="en-GB" sz="1400" kern="1200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46A35919-F147-F578-B1A4-076214FBFB83}"/>
                </a:ext>
              </a:extLst>
            </p:cNvPr>
            <p:cNvSpPr/>
            <p:nvPr/>
          </p:nvSpPr>
          <p:spPr>
            <a:xfrm>
              <a:off x="7727500" y="6304901"/>
              <a:ext cx="1400968" cy="553099"/>
            </a:xfrm>
            <a:custGeom>
              <a:avLst/>
              <a:gdLst>
                <a:gd name="connsiteX0" fmla="*/ 0 w 1400968"/>
                <a:gd name="connsiteY0" fmla="*/ 0 h 553099"/>
                <a:gd name="connsiteX1" fmla="*/ 1124419 w 1400968"/>
                <a:gd name="connsiteY1" fmla="*/ 0 h 553099"/>
                <a:gd name="connsiteX2" fmla="*/ 1400968 w 1400968"/>
                <a:gd name="connsiteY2" fmla="*/ 276550 h 553099"/>
                <a:gd name="connsiteX3" fmla="*/ 1124419 w 1400968"/>
                <a:gd name="connsiteY3" fmla="*/ 553099 h 553099"/>
                <a:gd name="connsiteX4" fmla="*/ 0 w 1400968"/>
                <a:gd name="connsiteY4" fmla="*/ 553099 h 553099"/>
                <a:gd name="connsiteX5" fmla="*/ 276550 w 1400968"/>
                <a:gd name="connsiteY5" fmla="*/ 276550 h 553099"/>
                <a:gd name="connsiteX6" fmla="*/ 0 w 1400968"/>
                <a:gd name="connsiteY6" fmla="*/ 0 h 553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400968" h="553099">
                  <a:moveTo>
                    <a:pt x="0" y="0"/>
                  </a:moveTo>
                  <a:lnTo>
                    <a:pt x="1124419" y="0"/>
                  </a:lnTo>
                  <a:lnTo>
                    <a:pt x="1400968" y="276550"/>
                  </a:lnTo>
                  <a:lnTo>
                    <a:pt x="1124419" y="553099"/>
                  </a:lnTo>
                  <a:lnTo>
                    <a:pt x="0" y="553099"/>
                  </a:lnTo>
                  <a:lnTo>
                    <a:pt x="276550" y="2765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02747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388564" tIns="74676" rIns="313887" bIns="74676" numCol="1" spcCol="1270" anchor="ctr" anchorCtr="0">
              <a:noAutofit/>
            </a:bodyPr>
            <a:lstStyle/>
            <a:p>
              <a:pPr marL="0" lvl="0" indent="0" algn="ctr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GB" sz="1400" kern="1200"/>
                <a:t>Impact</a:t>
              </a:r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768C1299-55C1-C5B1-CD46-B4AEEFB4EFE1}"/>
                </a:ext>
              </a:extLst>
            </p:cNvPr>
            <p:cNvSpPr/>
            <p:nvPr/>
          </p:nvSpPr>
          <p:spPr>
            <a:xfrm>
              <a:off x="8848275" y="6304901"/>
              <a:ext cx="1400968" cy="553099"/>
            </a:xfrm>
            <a:custGeom>
              <a:avLst/>
              <a:gdLst>
                <a:gd name="connsiteX0" fmla="*/ 0 w 1400968"/>
                <a:gd name="connsiteY0" fmla="*/ 0 h 553099"/>
                <a:gd name="connsiteX1" fmla="*/ 1124419 w 1400968"/>
                <a:gd name="connsiteY1" fmla="*/ 0 h 553099"/>
                <a:gd name="connsiteX2" fmla="*/ 1400968 w 1400968"/>
                <a:gd name="connsiteY2" fmla="*/ 276550 h 553099"/>
                <a:gd name="connsiteX3" fmla="*/ 1124419 w 1400968"/>
                <a:gd name="connsiteY3" fmla="*/ 553099 h 553099"/>
                <a:gd name="connsiteX4" fmla="*/ 0 w 1400968"/>
                <a:gd name="connsiteY4" fmla="*/ 553099 h 553099"/>
                <a:gd name="connsiteX5" fmla="*/ 276550 w 1400968"/>
                <a:gd name="connsiteY5" fmla="*/ 276550 h 553099"/>
                <a:gd name="connsiteX6" fmla="*/ 0 w 1400968"/>
                <a:gd name="connsiteY6" fmla="*/ 0 h 553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400968" h="553099">
                  <a:moveTo>
                    <a:pt x="0" y="0"/>
                  </a:moveTo>
                  <a:lnTo>
                    <a:pt x="1124419" y="0"/>
                  </a:lnTo>
                  <a:lnTo>
                    <a:pt x="1400968" y="276550"/>
                  </a:lnTo>
                  <a:lnTo>
                    <a:pt x="1124419" y="553099"/>
                  </a:lnTo>
                  <a:lnTo>
                    <a:pt x="0" y="553099"/>
                  </a:lnTo>
                  <a:lnTo>
                    <a:pt x="276550" y="2765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7E6E6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388564" tIns="74676" rIns="313887" bIns="74676" numCol="1" spcCol="1270" anchor="ctr" anchorCtr="0">
              <a:noAutofit/>
            </a:bodyPr>
            <a:lstStyle/>
            <a:p>
              <a:pPr marL="0" lvl="0" indent="0" algn="ctr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en-GB" sz="1400" kern="1200"/>
            </a:p>
          </p:txBody>
        </p:sp>
      </p:grpSp>
    </p:spTree>
    <p:extLst>
      <p:ext uri="{BB962C8B-B14F-4D97-AF65-F5344CB8AC3E}">
        <p14:creationId xmlns:p14="http://schemas.microsoft.com/office/powerpoint/2010/main" val="346689434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3F3EFC7C-9900-1759-BD27-DB2D1B539613}"/>
              </a:ext>
            </a:extLst>
          </p:cNvPr>
          <p:cNvGrpSpPr/>
          <p:nvPr/>
        </p:nvGrpSpPr>
        <p:grpSpPr>
          <a:xfrm>
            <a:off x="634568" y="4202513"/>
            <a:ext cx="6651604" cy="1638863"/>
            <a:chOff x="810520" y="2509978"/>
            <a:chExt cx="8063425" cy="1638863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43BFD338-9942-73CB-3C10-05B89CFABE07}"/>
                </a:ext>
              </a:extLst>
            </p:cNvPr>
            <p:cNvSpPr txBox="1"/>
            <p:nvPr/>
          </p:nvSpPr>
          <p:spPr>
            <a:xfrm>
              <a:off x="810520" y="2509978"/>
              <a:ext cx="8063425" cy="923330"/>
            </a:xfrm>
            <a:prstGeom prst="rect">
              <a:avLst/>
            </a:prstGeom>
            <a:noFill/>
          </p:spPr>
          <p:txBody>
            <a:bodyPr wrap="square" lIns="0" tIns="0" rIns="0" bIns="0" rtlCol="0" anchor="b">
              <a:spAutoFit/>
            </a:bodyPr>
            <a:lstStyle/>
            <a:p>
              <a:r>
                <a:rPr lang="en-US" sz="6000">
                  <a:solidFill>
                    <a:schemeClr val="bg1"/>
                  </a:solidFill>
                </a:rPr>
                <a:t>THANK YOU</a:t>
              </a:r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B9DD8AD7-FE3C-D308-3486-32932DF2B327}"/>
                </a:ext>
              </a:extLst>
            </p:cNvPr>
            <p:cNvSpPr txBox="1"/>
            <p:nvPr/>
          </p:nvSpPr>
          <p:spPr>
            <a:xfrm>
              <a:off x="810520" y="3717954"/>
              <a:ext cx="8063425" cy="43088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sz="2800">
                  <a:solidFill>
                    <a:schemeClr val="bg1"/>
                  </a:solidFill>
                </a:rPr>
                <a:t>GLOBAL RISK SOLUTIONS</a:t>
              </a:r>
            </a:p>
          </p:txBody>
        </p:sp>
        <p:cxnSp>
          <p:nvCxnSpPr>
            <p:cNvPr id="5" name="Straight Connector 4">
              <a:extLst>
                <a:ext uri="{FF2B5EF4-FFF2-40B4-BE49-F238E27FC236}">
                  <a16:creationId xmlns:a16="http://schemas.microsoft.com/office/drawing/2014/main" id="{35B40A62-54D1-D421-75B4-0CF4D81104DD}"/>
                </a:ext>
              </a:extLst>
            </p:cNvPr>
            <p:cNvCxnSpPr>
              <a:cxnSpLocks/>
            </p:cNvCxnSpPr>
            <p:nvPr/>
          </p:nvCxnSpPr>
          <p:spPr>
            <a:xfrm>
              <a:off x="810520" y="3575631"/>
              <a:ext cx="8063425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" name="Rectangle 5">
            <a:extLst>
              <a:ext uri="{FF2B5EF4-FFF2-40B4-BE49-F238E27FC236}">
                <a16:creationId xmlns:a16="http://schemas.microsoft.com/office/drawing/2014/main" id="{4450470F-51C8-236B-F6B3-BFCC027F4FEC}"/>
              </a:ext>
            </a:extLst>
          </p:cNvPr>
          <p:cNvSpPr/>
          <p:nvPr/>
        </p:nvSpPr>
        <p:spPr>
          <a:xfrm>
            <a:off x="532299" y="2988605"/>
            <a:ext cx="3202734" cy="738655"/>
          </a:xfrm>
          <a:prstGeom prst="rect">
            <a:avLst/>
          </a:prstGeom>
          <a:solidFill>
            <a:srgbClr val="1027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Subtitle 63">
            <a:extLst>
              <a:ext uri="{FF2B5EF4-FFF2-40B4-BE49-F238E27FC236}">
                <a16:creationId xmlns:a16="http://schemas.microsoft.com/office/drawing/2014/main" id="{BA59F448-620A-CE5E-B798-74E897759431}"/>
              </a:ext>
            </a:extLst>
          </p:cNvPr>
          <p:cNvSpPr txBox="1">
            <a:spLocks/>
          </p:cNvSpPr>
          <p:nvPr/>
        </p:nvSpPr>
        <p:spPr>
          <a:xfrm>
            <a:off x="1947718" y="3276651"/>
            <a:ext cx="1102866" cy="152349"/>
          </a:xfrm>
          <a:prstGeom prst="rect">
            <a:avLst/>
          </a:prstGeom>
        </p:spPr>
        <p:txBody>
          <a:bodyPr vert="horz" wrap="none" lIns="0" tIns="0" rIns="0" bIns="0" rtlCol="0" anchor="t">
            <a:sp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1100">
                <a:solidFill>
                  <a:schemeClr val="bg1"/>
                </a:solidFill>
                <a:cs typeface="Segoe UI" panose="020B0502040204020203" pitchFamily="34" charset="0"/>
              </a:rPr>
              <a:t>01 November </a:t>
            </a:r>
            <a:r>
              <a:rPr lang="en-US" sz="1100" kern="1200">
                <a:solidFill>
                  <a:schemeClr val="bg1"/>
                </a:solidFill>
                <a:latin typeface="+mn-lt"/>
                <a:ea typeface="+mn-ea"/>
                <a:cs typeface="Segoe UI" panose="020B0502040204020203" pitchFamily="34" charset="0"/>
              </a:rPr>
              <a:t>2022</a:t>
            </a:r>
          </a:p>
        </p:txBody>
      </p:sp>
    </p:spTree>
    <p:extLst>
      <p:ext uri="{BB962C8B-B14F-4D97-AF65-F5344CB8AC3E}">
        <p14:creationId xmlns:p14="http://schemas.microsoft.com/office/powerpoint/2010/main" val="39754083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21EA30-2019-D425-C20D-471C0DACFA38}"/>
              </a:ext>
            </a:extLst>
          </p:cNvPr>
          <p:cNvSpPr txBox="1">
            <a:spLocks/>
          </p:cNvSpPr>
          <p:nvPr/>
        </p:nvSpPr>
        <p:spPr>
          <a:xfrm>
            <a:off x="393958" y="-79305"/>
            <a:ext cx="11258550" cy="701675"/>
          </a:xfrm>
          <a:prstGeom prst="rect">
            <a:avLst/>
          </a:prstGeom>
        </p:spPr>
        <p:txBody>
          <a:bodyPr lIns="0" tIns="0" rIns="0" bIns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/>
              <a:t>CONTACT</a:t>
            </a:r>
          </a:p>
        </p:txBody>
      </p:sp>
      <p:grpSp>
        <p:nvGrpSpPr>
          <p:cNvPr id="207" name="Group 206">
            <a:extLst>
              <a:ext uri="{FF2B5EF4-FFF2-40B4-BE49-F238E27FC236}">
                <a16:creationId xmlns:a16="http://schemas.microsoft.com/office/drawing/2014/main" id="{3CB0CC17-9F62-9AAB-7116-DA6947D4DA06}"/>
              </a:ext>
            </a:extLst>
          </p:cNvPr>
          <p:cNvGrpSpPr/>
          <p:nvPr/>
        </p:nvGrpSpPr>
        <p:grpSpPr>
          <a:xfrm>
            <a:off x="2599883" y="1054973"/>
            <a:ext cx="5553842" cy="4897856"/>
            <a:chOff x="87690" y="1026097"/>
            <a:chExt cx="5553842" cy="4897856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60E78466-73D7-BC90-5046-638721AC91F5}"/>
                </a:ext>
              </a:extLst>
            </p:cNvPr>
            <p:cNvSpPr/>
            <p:nvPr/>
          </p:nvSpPr>
          <p:spPr>
            <a:xfrm>
              <a:off x="2929823" y="1528107"/>
              <a:ext cx="2703610" cy="4377898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Content Placeholder 2">
              <a:extLst>
                <a:ext uri="{FF2B5EF4-FFF2-40B4-BE49-F238E27FC236}">
                  <a16:creationId xmlns:a16="http://schemas.microsoft.com/office/drawing/2014/main" id="{BA3860EB-BEF7-D936-9791-71571F5A4C7C}"/>
                </a:ext>
              </a:extLst>
            </p:cNvPr>
            <p:cNvSpPr txBox="1">
              <a:spLocks/>
            </p:cNvSpPr>
            <p:nvPr/>
          </p:nvSpPr>
          <p:spPr>
            <a:xfrm>
              <a:off x="3016556" y="2132747"/>
              <a:ext cx="2624976" cy="815608"/>
            </a:xfrm>
            <a:prstGeom prst="rect">
              <a:avLst/>
            </a:prstGeom>
          </p:spPr>
          <p:txBody>
            <a:bodyPr vert="horz" wrap="square" lIns="0" tIns="0" rIns="0" bIns="0" rtlCol="0" anchor="t">
              <a:spAutoFit/>
            </a:bodyPr>
            <a:lstStyle>
              <a:lvl1pPr marL="177800" indent="-1778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Clr>
                  <a:srgbClr val="102747"/>
                </a:buClr>
                <a:buFont typeface="Garamond" panose="02020404030301010803" pitchFamily="18" charset="0"/>
                <a:buChar char="›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indent="-1651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Clr>
                  <a:srgbClr val="102747"/>
                </a:buClr>
                <a:buFont typeface="Garamond" panose="02020404030301010803" pitchFamily="18" charset="0"/>
                <a:buChar char="›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520700" indent="-1651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Clr>
                  <a:srgbClr val="102747"/>
                </a:buClr>
                <a:buFont typeface="Garamond" panose="02020404030301010803" pitchFamily="18" charset="0"/>
                <a:buChar char="›"/>
                <a:tabLst>
                  <a:tab pos="1943100" algn="l"/>
                </a:tabLst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685800" indent="-1778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Clr>
                  <a:srgbClr val="102747"/>
                </a:buClr>
                <a:buFont typeface="Garamond" panose="02020404030301010803" pitchFamily="18" charset="0"/>
                <a:buChar char="›"/>
                <a:tabLst>
                  <a:tab pos="1943100" algn="l"/>
                </a:tabLst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863600" indent="-1778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Clr>
                  <a:srgbClr val="102747"/>
                </a:buClr>
                <a:buFont typeface="Garamond" panose="02020404030301010803" pitchFamily="18" charset="0"/>
                <a:buChar char="›"/>
                <a:tabLst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2000">
                  <a:solidFill>
                    <a:srgbClr val="102747"/>
                  </a:solidFill>
                </a:rPr>
                <a:t>Chris Reeves </a:t>
              </a:r>
              <a:r>
                <a:rPr lang="en-US" sz="1000">
                  <a:solidFill>
                    <a:srgbClr val="102747"/>
                  </a:solidFill>
                  <a:latin typeface="Calibri" panose="020F0502020204030204"/>
                </a:rPr>
                <a:t>BA </a:t>
              </a:r>
              <a:r>
                <a:rPr kumimoji="0" lang="en-US" sz="1000" b="0" i="0" u="none" strike="noStrike" kern="1200" cap="none" spc="0" normalizeH="0" baseline="0" noProof="0">
                  <a:ln>
                    <a:noFill/>
                  </a:ln>
                  <a:solidFill>
                    <a:srgbClr val="102747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(Hons), PGDip, RICS Commercial &amp; Civil Mediator, MCIArb, FRICS</a:t>
              </a:r>
              <a:endParaRPr lang="en-US" sz="1800">
                <a:solidFill>
                  <a:srgbClr val="102747"/>
                </a:solidFill>
              </a:endParaRPr>
            </a:p>
            <a:p>
              <a:pPr marL="0" indent="0">
                <a:lnSpc>
                  <a:spcPct val="100000"/>
                </a:lnSpc>
                <a:spcBef>
                  <a:spcPts val="0"/>
                </a:spcBef>
                <a:buNone/>
              </a:pPr>
              <a:endParaRPr lang="en-US" sz="400" i="1"/>
            </a:p>
            <a:p>
              <a:pPr marL="0" indent="0">
                <a:lnSpc>
                  <a:spcPct val="100000"/>
                </a:lnSpc>
                <a:spcBef>
                  <a:spcPts val="0"/>
                </a:spcBef>
                <a:buNone/>
              </a:pPr>
              <a:r>
                <a:rPr lang="en-US" sz="1400" i="1"/>
                <a:t>Head of Quantity Surveying</a:t>
              </a:r>
            </a:p>
          </p:txBody>
        </p: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BA3B77CE-B373-9923-67A1-5F5E28505E05}"/>
                </a:ext>
              </a:extLst>
            </p:cNvPr>
            <p:cNvCxnSpPr>
              <a:cxnSpLocks/>
            </p:cNvCxnSpPr>
            <p:nvPr/>
          </p:nvCxnSpPr>
          <p:spPr>
            <a:xfrm>
              <a:off x="3118871" y="2652869"/>
              <a:ext cx="2233714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CDCE4E09-72B9-522A-8369-8F2F1B6262F8}"/>
                </a:ext>
              </a:extLst>
            </p:cNvPr>
            <p:cNvSpPr/>
            <p:nvPr/>
          </p:nvSpPr>
          <p:spPr>
            <a:xfrm>
              <a:off x="3817332" y="1026097"/>
              <a:ext cx="963224" cy="963224"/>
            </a:xfrm>
            <a:prstGeom prst="ellipse">
              <a:avLst/>
            </a:prstGeom>
            <a:solidFill>
              <a:srgbClr val="1027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75" name="Group 74">
              <a:extLst>
                <a:ext uri="{FF2B5EF4-FFF2-40B4-BE49-F238E27FC236}">
                  <a16:creationId xmlns:a16="http://schemas.microsoft.com/office/drawing/2014/main" id="{BCBEB579-2581-DA19-3967-F182F3D3038A}"/>
                </a:ext>
              </a:extLst>
            </p:cNvPr>
            <p:cNvGrpSpPr/>
            <p:nvPr/>
          </p:nvGrpSpPr>
          <p:grpSpPr>
            <a:xfrm>
              <a:off x="2975583" y="3115895"/>
              <a:ext cx="2572147" cy="2808058"/>
              <a:chOff x="5813570" y="857377"/>
              <a:chExt cx="4640756" cy="5293119"/>
            </a:xfrm>
          </p:grpSpPr>
          <p:grpSp>
            <p:nvGrpSpPr>
              <p:cNvPr id="76" name="Group 75">
                <a:extLst>
                  <a:ext uri="{FF2B5EF4-FFF2-40B4-BE49-F238E27FC236}">
                    <a16:creationId xmlns:a16="http://schemas.microsoft.com/office/drawing/2014/main" id="{06412CD8-4F98-CF51-3064-0AF65FD3FC65}"/>
                  </a:ext>
                </a:extLst>
              </p:cNvPr>
              <p:cNvGrpSpPr/>
              <p:nvPr/>
            </p:nvGrpSpPr>
            <p:grpSpPr>
              <a:xfrm>
                <a:off x="5813570" y="857377"/>
                <a:ext cx="934605" cy="934605"/>
                <a:chOff x="5813571" y="798286"/>
                <a:chExt cx="1078596" cy="1078596"/>
              </a:xfrm>
            </p:grpSpPr>
            <p:sp>
              <p:nvSpPr>
                <p:cNvPr id="121" name="Oval 120">
                  <a:extLst>
                    <a:ext uri="{FF2B5EF4-FFF2-40B4-BE49-F238E27FC236}">
                      <a16:creationId xmlns:a16="http://schemas.microsoft.com/office/drawing/2014/main" id="{02B3A2FC-7DFD-9C75-4CED-CB7B5AA57F36}"/>
                    </a:ext>
                  </a:extLst>
                </p:cNvPr>
                <p:cNvSpPr/>
                <p:nvPr/>
              </p:nvSpPr>
              <p:spPr>
                <a:xfrm>
                  <a:off x="5813571" y="798286"/>
                  <a:ext cx="1078596" cy="1078596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400"/>
                </a:p>
              </p:txBody>
            </p:sp>
            <p:sp>
              <p:nvSpPr>
                <p:cNvPr id="122" name="Oval 121">
                  <a:extLst>
                    <a:ext uri="{FF2B5EF4-FFF2-40B4-BE49-F238E27FC236}">
                      <a16:creationId xmlns:a16="http://schemas.microsoft.com/office/drawing/2014/main" id="{3BC869E2-3C66-3290-3831-2E661D5C93A1}"/>
                    </a:ext>
                  </a:extLst>
                </p:cNvPr>
                <p:cNvSpPr/>
                <p:nvPr/>
              </p:nvSpPr>
              <p:spPr>
                <a:xfrm>
                  <a:off x="5927567" y="912282"/>
                  <a:ext cx="850604" cy="850604"/>
                </a:xfrm>
                <a:prstGeom prst="ellipse">
                  <a:avLst/>
                </a:prstGeom>
                <a:solidFill>
                  <a:srgbClr val="102747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400"/>
                </a:p>
              </p:txBody>
            </p:sp>
            <p:grpSp>
              <p:nvGrpSpPr>
                <p:cNvPr id="123" name="Group 122">
                  <a:extLst>
                    <a:ext uri="{FF2B5EF4-FFF2-40B4-BE49-F238E27FC236}">
                      <a16:creationId xmlns:a16="http://schemas.microsoft.com/office/drawing/2014/main" id="{68E4FA3D-32F1-6656-E4BC-3F96E8F96DC0}"/>
                    </a:ext>
                  </a:extLst>
                </p:cNvPr>
                <p:cNvGrpSpPr/>
                <p:nvPr/>
              </p:nvGrpSpPr>
              <p:grpSpPr>
                <a:xfrm>
                  <a:off x="6187769" y="1224872"/>
                  <a:ext cx="330200" cy="225425"/>
                  <a:chOff x="4127500" y="3670301"/>
                  <a:chExt cx="330200" cy="225425"/>
                </a:xfrm>
                <a:solidFill>
                  <a:schemeClr val="bg1"/>
                </a:solidFill>
              </p:grpSpPr>
              <p:sp>
                <p:nvSpPr>
                  <p:cNvPr id="124" name="Freeform 26">
                    <a:extLst>
                      <a:ext uri="{FF2B5EF4-FFF2-40B4-BE49-F238E27FC236}">
                        <a16:creationId xmlns:a16="http://schemas.microsoft.com/office/drawing/2014/main" id="{E7F6EDC4-E985-691C-B7A0-6438EFED31AD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4127500" y="3684588"/>
                    <a:ext cx="330200" cy="211138"/>
                  </a:xfrm>
                  <a:custGeom>
                    <a:avLst/>
                    <a:gdLst>
                      <a:gd name="T0" fmla="*/ 87 w 88"/>
                      <a:gd name="T1" fmla="*/ 0 h 56"/>
                      <a:gd name="T2" fmla="*/ 45 w 88"/>
                      <a:gd name="T3" fmla="*/ 34 h 56"/>
                      <a:gd name="T4" fmla="*/ 44 w 88"/>
                      <a:gd name="T5" fmla="*/ 34 h 56"/>
                      <a:gd name="T6" fmla="*/ 43 w 88"/>
                      <a:gd name="T7" fmla="*/ 34 h 56"/>
                      <a:gd name="T8" fmla="*/ 1 w 88"/>
                      <a:gd name="T9" fmla="*/ 0 h 56"/>
                      <a:gd name="T10" fmla="*/ 0 w 88"/>
                      <a:gd name="T11" fmla="*/ 4 h 56"/>
                      <a:gd name="T12" fmla="*/ 0 w 88"/>
                      <a:gd name="T13" fmla="*/ 48 h 56"/>
                      <a:gd name="T14" fmla="*/ 8 w 88"/>
                      <a:gd name="T15" fmla="*/ 56 h 56"/>
                      <a:gd name="T16" fmla="*/ 80 w 88"/>
                      <a:gd name="T17" fmla="*/ 56 h 56"/>
                      <a:gd name="T18" fmla="*/ 88 w 88"/>
                      <a:gd name="T19" fmla="*/ 48 h 56"/>
                      <a:gd name="T20" fmla="*/ 88 w 88"/>
                      <a:gd name="T21" fmla="*/ 4 h 56"/>
                      <a:gd name="T22" fmla="*/ 87 w 88"/>
                      <a:gd name="T23" fmla="*/ 0 h 5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</a:cxnLst>
                    <a:rect l="0" t="0" r="r" b="b"/>
                    <a:pathLst>
                      <a:path w="88" h="56">
                        <a:moveTo>
                          <a:pt x="87" y="0"/>
                        </a:moveTo>
                        <a:cubicBezTo>
                          <a:pt x="45" y="34"/>
                          <a:pt x="45" y="34"/>
                          <a:pt x="45" y="34"/>
                        </a:cubicBezTo>
                        <a:cubicBezTo>
                          <a:pt x="45" y="34"/>
                          <a:pt x="44" y="34"/>
                          <a:pt x="44" y="34"/>
                        </a:cubicBezTo>
                        <a:cubicBezTo>
                          <a:pt x="44" y="34"/>
                          <a:pt x="43" y="34"/>
                          <a:pt x="43" y="34"/>
                        </a:cubicBezTo>
                        <a:cubicBezTo>
                          <a:pt x="1" y="0"/>
                          <a:pt x="1" y="0"/>
                          <a:pt x="1" y="0"/>
                        </a:cubicBezTo>
                        <a:cubicBezTo>
                          <a:pt x="0" y="1"/>
                          <a:pt x="0" y="2"/>
                          <a:pt x="0" y="4"/>
                        </a:cubicBezTo>
                        <a:cubicBezTo>
                          <a:pt x="0" y="48"/>
                          <a:pt x="0" y="48"/>
                          <a:pt x="0" y="48"/>
                        </a:cubicBezTo>
                        <a:cubicBezTo>
                          <a:pt x="0" y="52"/>
                          <a:pt x="4" y="56"/>
                          <a:pt x="8" y="56"/>
                        </a:cubicBezTo>
                        <a:cubicBezTo>
                          <a:pt x="80" y="56"/>
                          <a:pt x="80" y="56"/>
                          <a:pt x="80" y="56"/>
                        </a:cubicBezTo>
                        <a:cubicBezTo>
                          <a:pt x="84" y="56"/>
                          <a:pt x="88" y="52"/>
                          <a:pt x="88" y="48"/>
                        </a:cubicBezTo>
                        <a:cubicBezTo>
                          <a:pt x="88" y="4"/>
                          <a:pt x="88" y="4"/>
                          <a:pt x="88" y="4"/>
                        </a:cubicBezTo>
                        <a:cubicBezTo>
                          <a:pt x="88" y="2"/>
                          <a:pt x="88" y="1"/>
                          <a:pt x="87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d-ID" sz="2400"/>
                  </a:p>
                </p:txBody>
              </p:sp>
              <p:sp>
                <p:nvSpPr>
                  <p:cNvPr id="125" name="Freeform 27">
                    <a:extLst>
                      <a:ext uri="{FF2B5EF4-FFF2-40B4-BE49-F238E27FC236}">
                        <a16:creationId xmlns:a16="http://schemas.microsoft.com/office/drawing/2014/main" id="{C39A4E13-D76B-3EA4-A37E-C7CF21786D87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4143375" y="3670301"/>
                    <a:ext cx="300038" cy="123825"/>
                  </a:xfrm>
                  <a:custGeom>
                    <a:avLst/>
                    <a:gdLst>
                      <a:gd name="T0" fmla="*/ 80 w 80"/>
                      <a:gd name="T1" fmla="*/ 1 h 33"/>
                      <a:gd name="T2" fmla="*/ 76 w 80"/>
                      <a:gd name="T3" fmla="*/ 0 h 33"/>
                      <a:gd name="T4" fmla="*/ 4 w 80"/>
                      <a:gd name="T5" fmla="*/ 0 h 33"/>
                      <a:gd name="T6" fmla="*/ 0 w 80"/>
                      <a:gd name="T7" fmla="*/ 1 h 33"/>
                      <a:gd name="T8" fmla="*/ 40 w 80"/>
                      <a:gd name="T9" fmla="*/ 33 h 33"/>
                      <a:gd name="T10" fmla="*/ 80 w 80"/>
                      <a:gd name="T11" fmla="*/ 1 h 3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80" h="33">
                        <a:moveTo>
                          <a:pt x="80" y="1"/>
                        </a:moveTo>
                        <a:cubicBezTo>
                          <a:pt x="79" y="0"/>
                          <a:pt x="77" y="0"/>
                          <a:pt x="76" y="0"/>
                        </a:cubicBezTo>
                        <a:cubicBezTo>
                          <a:pt x="4" y="0"/>
                          <a:pt x="4" y="0"/>
                          <a:pt x="4" y="0"/>
                        </a:cubicBezTo>
                        <a:cubicBezTo>
                          <a:pt x="3" y="0"/>
                          <a:pt x="1" y="0"/>
                          <a:pt x="0" y="1"/>
                        </a:cubicBezTo>
                        <a:cubicBezTo>
                          <a:pt x="40" y="33"/>
                          <a:pt x="40" y="33"/>
                          <a:pt x="40" y="33"/>
                        </a:cubicBezTo>
                        <a:lnTo>
                          <a:pt x="80" y="1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d-ID" sz="2400"/>
                  </a:p>
                </p:txBody>
              </p:sp>
            </p:grpSp>
          </p:grpSp>
          <p:grpSp>
            <p:nvGrpSpPr>
              <p:cNvPr id="77" name="Group 76">
                <a:extLst>
                  <a:ext uri="{FF2B5EF4-FFF2-40B4-BE49-F238E27FC236}">
                    <a16:creationId xmlns:a16="http://schemas.microsoft.com/office/drawing/2014/main" id="{EB2BCA2C-1D59-216B-1F81-566D8839E75D}"/>
                  </a:ext>
                </a:extLst>
              </p:cNvPr>
              <p:cNvGrpSpPr/>
              <p:nvPr/>
            </p:nvGrpSpPr>
            <p:grpSpPr>
              <a:xfrm>
                <a:off x="5813570" y="2143398"/>
                <a:ext cx="934605" cy="934605"/>
                <a:chOff x="5813571" y="2462892"/>
                <a:chExt cx="1078596" cy="1078596"/>
              </a:xfrm>
            </p:grpSpPr>
            <p:sp>
              <p:nvSpPr>
                <p:cNvPr id="114" name="Oval 113">
                  <a:extLst>
                    <a:ext uri="{FF2B5EF4-FFF2-40B4-BE49-F238E27FC236}">
                      <a16:creationId xmlns:a16="http://schemas.microsoft.com/office/drawing/2014/main" id="{5C045910-73F5-FF63-8DAD-1E594273AB89}"/>
                    </a:ext>
                  </a:extLst>
                </p:cNvPr>
                <p:cNvSpPr/>
                <p:nvPr/>
              </p:nvSpPr>
              <p:spPr>
                <a:xfrm>
                  <a:off x="5813571" y="2462892"/>
                  <a:ext cx="1078596" cy="1078596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400"/>
                </a:p>
              </p:txBody>
            </p:sp>
            <p:sp>
              <p:nvSpPr>
                <p:cNvPr id="115" name="Oval 114">
                  <a:extLst>
                    <a:ext uri="{FF2B5EF4-FFF2-40B4-BE49-F238E27FC236}">
                      <a16:creationId xmlns:a16="http://schemas.microsoft.com/office/drawing/2014/main" id="{DF2BC0C4-6572-E578-E869-8521F82F571C}"/>
                    </a:ext>
                  </a:extLst>
                </p:cNvPr>
                <p:cNvSpPr/>
                <p:nvPr/>
              </p:nvSpPr>
              <p:spPr>
                <a:xfrm>
                  <a:off x="5927567" y="2576888"/>
                  <a:ext cx="850604" cy="850604"/>
                </a:xfrm>
                <a:prstGeom prst="ellipse">
                  <a:avLst/>
                </a:prstGeom>
                <a:solidFill>
                  <a:srgbClr val="102747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400"/>
                </a:p>
              </p:txBody>
            </p:sp>
            <p:grpSp>
              <p:nvGrpSpPr>
                <p:cNvPr id="116" name="Group 115">
                  <a:extLst>
                    <a:ext uri="{FF2B5EF4-FFF2-40B4-BE49-F238E27FC236}">
                      <a16:creationId xmlns:a16="http://schemas.microsoft.com/office/drawing/2014/main" id="{C9102E80-50A6-8C65-9CF0-6E0285E3BEF0}"/>
                    </a:ext>
                  </a:extLst>
                </p:cNvPr>
                <p:cNvGrpSpPr/>
                <p:nvPr/>
              </p:nvGrpSpPr>
              <p:grpSpPr>
                <a:xfrm>
                  <a:off x="6170307" y="2821215"/>
                  <a:ext cx="365125" cy="361950"/>
                  <a:chOff x="4108450" y="2886076"/>
                  <a:chExt cx="365125" cy="361950"/>
                </a:xfrm>
                <a:solidFill>
                  <a:schemeClr val="bg1"/>
                </a:solidFill>
              </p:grpSpPr>
              <p:sp>
                <p:nvSpPr>
                  <p:cNvPr id="117" name="Freeform 7">
                    <a:extLst>
                      <a:ext uri="{FF2B5EF4-FFF2-40B4-BE49-F238E27FC236}">
                        <a16:creationId xmlns:a16="http://schemas.microsoft.com/office/drawing/2014/main" id="{7CCF876A-3195-045F-43C2-229D6ABFD876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4108450" y="2946401"/>
                    <a:ext cx="307975" cy="301625"/>
                  </a:xfrm>
                  <a:custGeom>
                    <a:avLst/>
                    <a:gdLst>
                      <a:gd name="T0" fmla="*/ 70 w 82"/>
                      <a:gd name="T1" fmla="*/ 49 h 80"/>
                      <a:gd name="T2" fmla="*/ 63 w 82"/>
                      <a:gd name="T3" fmla="*/ 46 h 80"/>
                      <a:gd name="T4" fmla="*/ 56 w 82"/>
                      <a:gd name="T5" fmla="*/ 49 h 80"/>
                      <a:gd name="T6" fmla="*/ 54 w 82"/>
                      <a:gd name="T7" fmla="*/ 50 h 80"/>
                      <a:gd name="T8" fmla="*/ 31 w 82"/>
                      <a:gd name="T9" fmla="*/ 27 h 80"/>
                      <a:gd name="T10" fmla="*/ 32 w 82"/>
                      <a:gd name="T11" fmla="*/ 25 h 80"/>
                      <a:gd name="T12" fmla="*/ 32 w 82"/>
                      <a:gd name="T13" fmla="*/ 11 h 80"/>
                      <a:gd name="T14" fmla="*/ 24 w 82"/>
                      <a:gd name="T15" fmla="*/ 3 h 80"/>
                      <a:gd name="T16" fmla="*/ 17 w 82"/>
                      <a:gd name="T17" fmla="*/ 0 h 80"/>
                      <a:gd name="T18" fmla="*/ 10 w 82"/>
                      <a:gd name="T19" fmla="*/ 3 h 80"/>
                      <a:gd name="T20" fmla="*/ 5 w 82"/>
                      <a:gd name="T21" fmla="*/ 7 h 80"/>
                      <a:gd name="T22" fmla="*/ 3 w 82"/>
                      <a:gd name="T23" fmla="*/ 25 h 80"/>
                      <a:gd name="T24" fmla="*/ 56 w 82"/>
                      <a:gd name="T25" fmla="*/ 78 h 80"/>
                      <a:gd name="T26" fmla="*/ 64 w 82"/>
                      <a:gd name="T27" fmla="*/ 80 h 80"/>
                      <a:gd name="T28" fmla="*/ 74 w 82"/>
                      <a:gd name="T29" fmla="*/ 76 h 80"/>
                      <a:gd name="T30" fmla="*/ 78 w 82"/>
                      <a:gd name="T31" fmla="*/ 71 h 80"/>
                      <a:gd name="T32" fmla="*/ 78 w 82"/>
                      <a:gd name="T33" fmla="*/ 57 h 80"/>
                      <a:gd name="T34" fmla="*/ 70 w 82"/>
                      <a:gd name="T35" fmla="*/ 49 h 8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</a:cxnLst>
                    <a:rect l="0" t="0" r="r" b="b"/>
                    <a:pathLst>
                      <a:path w="82" h="80">
                        <a:moveTo>
                          <a:pt x="70" y="49"/>
                        </a:moveTo>
                        <a:cubicBezTo>
                          <a:pt x="68" y="47"/>
                          <a:pt x="65" y="46"/>
                          <a:pt x="63" y="46"/>
                        </a:cubicBezTo>
                        <a:cubicBezTo>
                          <a:pt x="60" y="46"/>
                          <a:pt x="57" y="47"/>
                          <a:pt x="56" y="49"/>
                        </a:cubicBezTo>
                        <a:cubicBezTo>
                          <a:pt x="54" y="50"/>
                          <a:pt x="54" y="50"/>
                          <a:pt x="54" y="50"/>
                        </a:cubicBezTo>
                        <a:cubicBezTo>
                          <a:pt x="46" y="43"/>
                          <a:pt x="38" y="35"/>
                          <a:pt x="31" y="27"/>
                        </a:cubicBezTo>
                        <a:cubicBezTo>
                          <a:pt x="32" y="25"/>
                          <a:pt x="32" y="25"/>
                          <a:pt x="32" y="25"/>
                        </a:cubicBezTo>
                        <a:cubicBezTo>
                          <a:pt x="36" y="22"/>
                          <a:pt x="36" y="15"/>
                          <a:pt x="32" y="11"/>
                        </a:cubicBezTo>
                        <a:cubicBezTo>
                          <a:pt x="24" y="3"/>
                          <a:pt x="24" y="3"/>
                          <a:pt x="24" y="3"/>
                        </a:cubicBezTo>
                        <a:cubicBezTo>
                          <a:pt x="22" y="1"/>
                          <a:pt x="19" y="0"/>
                          <a:pt x="17" y="0"/>
                        </a:cubicBezTo>
                        <a:cubicBezTo>
                          <a:pt x="14" y="0"/>
                          <a:pt x="12" y="1"/>
                          <a:pt x="10" y="3"/>
                        </a:cubicBezTo>
                        <a:cubicBezTo>
                          <a:pt x="5" y="7"/>
                          <a:pt x="5" y="7"/>
                          <a:pt x="5" y="7"/>
                        </a:cubicBezTo>
                        <a:cubicBezTo>
                          <a:pt x="0" y="12"/>
                          <a:pt x="0" y="20"/>
                          <a:pt x="3" y="25"/>
                        </a:cubicBezTo>
                        <a:cubicBezTo>
                          <a:pt x="17" y="46"/>
                          <a:pt x="35" y="64"/>
                          <a:pt x="56" y="78"/>
                        </a:cubicBezTo>
                        <a:cubicBezTo>
                          <a:pt x="58" y="79"/>
                          <a:pt x="61" y="80"/>
                          <a:pt x="64" y="80"/>
                        </a:cubicBezTo>
                        <a:cubicBezTo>
                          <a:pt x="67" y="80"/>
                          <a:pt x="71" y="79"/>
                          <a:pt x="74" y="76"/>
                        </a:cubicBezTo>
                        <a:cubicBezTo>
                          <a:pt x="78" y="71"/>
                          <a:pt x="78" y="71"/>
                          <a:pt x="78" y="71"/>
                        </a:cubicBezTo>
                        <a:cubicBezTo>
                          <a:pt x="82" y="67"/>
                          <a:pt x="82" y="61"/>
                          <a:pt x="78" y="57"/>
                        </a:cubicBezTo>
                        <a:lnTo>
                          <a:pt x="70" y="49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d-ID" sz="2400"/>
                  </a:p>
                </p:txBody>
              </p:sp>
              <p:sp>
                <p:nvSpPr>
                  <p:cNvPr id="118" name="Freeform 8">
                    <a:extLst>
                      <a:ext uri="{FF2B5EF4-FFF2-40B4-BE49-F238E27FC236}">
                        <a16:creationId xmlns:a16="http://schemas.microsoft.com/office/drawing/2014/main" id="{1D80E0B6-2EDE-4AF7-48DC-E3C4EDBB7A3C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4286250" y="2886076"/>
                    <a:ext cx="187325" cy="188913"/>
                  </a:xfrm>
                  <a:custGeom>
                    <a:avLst/>
                    <a:gdLst>
                      <a:gd name="T0" fmla="*/ 2 w 50"/>
                      <a:gd name="T1" fmla="*/ 0 h 50"/>
                      <a:gd name="T2" fmla="*/ 0 w 50"/>
                      <a:gd name="T3" fmla="*/ 2 h 50"/>
                      <a:gd name="T4" fmla="*/ 2 w 50"/>
                      <a:gd name="T5" fmla="*/ 4 h 50"/>
                      <a:gd name="T6" fmla="*/ 46 w 50"/>
                      <a:gd name="T7" fmla="*/ 48 h 50"/>
                      <a:gd name="T8" fmla="*/ 48 w 50"/>
                      <a:gd name="T9" fmla="*/ 50 h 50"/>
                      <a:gd name="T10" fmla="*/ 50 w 50"/>
                      <a:gd name="T11" fmla="*/ 48 h 50"/>
                      <a:gd name="T12" fmla="*/ 2 w 50"/>
                      <a:gd name="T13" fmla="*/ 0 h 5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50" h="50">
                        <a:moveTo>
                          <a:pt x="2" y="0"/>
                        </a:moveTo>
                        <a:cubicBezTo>
                          <a:pt x="1" y="0"/>
                          <a:pt x="0" y="1"/>
                          <a:pt x="0" y="2"/>
                        </a:cubicBezTo>
                        <a:cubicBezTo>
                          <a:pt x="0" y="3"/>
                          <a:pt x="1" y="4"/>
                          <a:pt x="2" y="4"/>
                        </a:cubicBezTo>
                        <a:cubicBezTo>
                          <a:pt x="26" y="4"/>
                          <a:pt x="46" y="24"/>
                          <a:pt x="46" y="48"/>
                        </a:cubicBezTo>
                        <a:cubicBezTo>
                          <a:pt x="46" y="49"/>
                          <a:pt x="47" y="50"/>
                          <a:pt x="48" y="50"/>
                        </a:cubicBezTo>
                        <a:cubicBezTo>
                          <a:pt x="49" y="50"/>
                          <a:pt x="50" y="49"/>
                          <a:pt x="50" y="48"/>
                        </a:cubicBezTo>
                        <a:cubicBezTo>
                          <a:pt x="50" y="22"/>
                          <a:pt x="28" y="0"/>
                          <a:pt x="2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d-ID" sz="2400"/>
                  </a:p>
                </p:txBody>
              </p:sp>
              <p:sp>
                <p:nvSpPr>
                  <p:cNvPr id="119" name="Freeform 9">
                    <a:extLst>
                      <a:ext uri="{FF2B5EF4-FFF2-40B4-BE49-F238E27FC236}">
                        <a16:creationId xmlns:a16="http://schemas.microsoft.com/office/drawing/2014/main" id="{0A266B5B-E457-C083-9A11-3D9B9FF55F0A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4286250" y="2946401"/>
                    <a:ext cx="127000" cy="128588"/>
                  </a:xfrm>
                  <a:custGeom>
                    <a:avLst/>
                    <a:gdLst>
                      <a:gd name="T0" fmla="*/ 2 w 34"/>
                      <a:gd name="T1" fmla="*/ 4 h 34"/>
                      <a:gd name="T2" fmla="*/ 30 w 34"/>
                      <a:gd name="T3" fmla="*/ 32 h 34"/>
                      <a:gd name="T4" fmla="*/ 32 w 34"/>
                      <a:gd name="T5" fmla="*/ 34 h 34"/>
                      <a:gd name="T6" fmla="*/ 34 w 34"/>
                      <a:gd name="T7" fmla="*/ 32 h 34"/>
                      <a:gd name="T8" fmla="*/ 2 w 34"/>
                      <a:gd name="T9" fmla="*/ 0 h 34"/>
                      <a:gd name="T10" fmla="*/ 0 w 34"/>
                      <a:gd name="T11" fmla="*/ 2 h 34"/>
                      <a:gd name="T12" fmla="*/ 2 w 34"/>
                      <a:gd name="T13" fmla="*/ 4 h 3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34" h="34">
                        <a:moveTo>
                          <a:pt x="2" y="4"/>
                        </a:moveTo>
                        <a:cubicBezTo>
                          <a:pt x="17" y="4"/>
                          <a:pt x="30" y="17"/>
                          <a:pt x="30" y="32"/>
                        </a:cubicBezTo>
                        <a:cubicBezTo>
                          <a:pt x="30" y="33"/>
                          <a:pt x="31" y="34"/>
                          <a:pt x="32" y="34"/>
                        </a:cubicBezTo>
                        <a:cubicBezTo>
                          <a:pt x="33" y="34"/>
                          <a:pt x="34" y="33"/>
                          <a:pt x="34" y="32"/>
                        </a:cubicBezTo>
                        <a:cubicBezTo>
                          <a:pt x="34" y="14"/>
                          <a:pt x="20" y="0"/>
                          <a:pt x="2" y="0"/>
                        </a:cubicBezTo>
                        <a:cubicBezTo>
                          <a:pt x="1" y="0"/>
                          <a:pt x="0" y="1"/>
                          <a:pt x="0" y="2"/>
                        </a:cubicBezTo>
                        <a:cubicBezTo>
                          <a:pt x="0" y="3"/>
                          <a:pt x="1" y="4"/>
                          <a:pt x="2" y="4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d-ID" sz="2400"/>
                  </a:p>
                </p:txBody>
              </p:sp>
              <p:sp>
                <p:nvSpPr>
                  <p:cNvPr id="120" name="Freeform 10">
                    <a:extLst>
                      <a:ext uri="{FF2B5EF4-FFF2-40B4-BE49-F238E27FC236}">
                        <a16:creationId xmlns:a16="http://schemas.microsoft.com/office/drawing/2014/main" id="{D149D04D-FD1C-360A-8BD0-DAA6A74D43EE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4286250" y="3006726"/>
                    <a:ext cx="66675" cy="68263"/>
                  </a:xfrm>
                  <a:custGeom>
                    <a:avLst/>
                    <a:gdLst>
                      <a:gd name="T0" fmla="*/ 2 w 18"/>
                      <a:gd name="T1" fmla="*/ 4 h 18"/>
                      <a:gd name="T2" fmla="*/ 14 w 18"/>
                      <a:gd name="T3" fmla="*/ 16 h 18"/>
                      <a:gd name="T4" fmla="*/ 16 w 18"/>
                      <a:gd name="T5" fmla="*/ 18 h 18"/>
                      <a:gd name="T6" fmla="*/ 18 w 18"/>
                      <a:gd name="T7" fmla="*/ 16 h 18"/>
                      <a:gd name="T8" fmla="*/ 2 w 18"/>
                      <a:gd name="T9" fmla="*/ 0 h 18"/>
                      <a:gd name="T10" fmla="*/ 0 w 18"/>
                      <a:gd name="T11" fmla="*/ 2 h 18"/>
                      <a:gd name="T12" fmla="*/ 2 w 18"/>
                      <a:gd name="T13" fmla="*/ 4 h 1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18" h="18">
                        <a:moveTo>
                          <a:pt x="2" y="4"/>
                        </a:moveTo>
                        <a:cubicBezTo>
                          <a:pt x="9" y="4"/>
                          <a:pt x="14" y="9"/>
                          <a:pt x="14" y="16"/>
                        </a:cubicBezTo>
                        <a:cubicBezTo>
                          <a:pt x="14" y="17"/>
                          <a:pt x="15" y="18"/>
                          <a:pt x="16" y="18"/>
                        </a:cubicBezTo>
                        <a:cubicBezTo>
                          <a:pt x="17" y="18"/>
                          <a:pt x="18" y="17"/>
                          <a:pt x="18" y="16"/>
                        </a:cubicBezTo>
                        <a:cubicBezTo>
                          <a:pt x="18" y="7"/>
                          <a:pt x="11" y="0"/>
                          <a:pt x="2" y="0"/>
                        </a:cubicBezTo>
                        <a:cubicBezTo>
                          <a:pt x="1" y="0"/>
                          <a:pt x="0" y="1"/>
                          <a:pt x="0" y="2"/>
                        </a:cubicBezTo>
                        <a:cubicBezTo>
                          <a:pt x="0" y="3"/>
                          <a:pt x="1" y="4"/>
                          <a:pt x="2" y="4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d-ID" sz="2400"/>
                  </a:p>
                </p:txBody>
              </p:sp>
            </p:grpSp>
          </p:grpSp>
          <p:grpSp>
            <p:nvGrpSpPr>
              <p:cNvPr id="78" name="Group 77">
                <a:extLst>
                  <a:ext uri="{FF2B5EF4-FFF2-40B4-BE49-F238E27FC236}">
                    <a16:creationId xmlns:a16="http://schemas.microsoft.com/office/drawing/2014/main" id="{42821FEE-6B95-170F-30F9-ED34A6ABB494}"/>
                  </a:ext>
                </a:extLst>
              </p:cNvPr>
              <p:cNvGrpSpPr/>
              <p:nvPr/>
            </p:nvGrpSpPr>
            <p:grpSpPr>
              <a:xfrm>
                <a:off x="5813570" y="4715438"/>
                <a:ext cx="934605" cy="934605"/>
                <a:chOff x="5813571" y="4181019"/>
                <a:chExt cx="1078596" cy="1078596"/>
              </a:xfrm>
            </p:grpSpPr>
            <p:sp>
              <p:nvSpPr>
                <p:cNvPr id="111" name="Oval 110">
                  <a:extLst>
                    <a:ext uri="{FF2B5EF4-FFF2-40B4-BE49-F238E27FC236}">
                      <a16:creationId xmlns:a16="http://schemas.microsoft.com/office/drawing/2014/main" id="{D8739083-E5A1-FC1E-0FA4-EB721B985382}"/>
                    </a:ext>
                  </a:extLst>
                </p:cNvPr>
                <p:cNvSpPr/>
                <p:nvPr/>
              </p:nvSpPr>
              <p:spPr>
                <a:xfrm>
                  <a:off x="5813571" y="4181019"/>
                  <a:ext cx="1078596" cy="1078596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400"/>
                </a:p>
              </p:txBody>
            </p:sp>
            <p:sp>
              <p:nvSpPr>
                <p:cNvPr id="112" name="Oval 111">
                  <a:extLst>
                    <a:ext uri="{FF2B5EF4-FFF2-40B4-BE49-F238E27FC236}">
                      <a16:creationId xmlns:a16="http://schemas.microsoft.com/office/drawing/2014/main" id="{996A8428-58FC-A21C-95EA-1EDB1C680682}"/>
                    </a:ext>
                  </a:extLst>
                </p:cNvPr>
                <p:cNvSpPr/>
                <p:nvPr/>
              </p:nvSpPr>
              <p:spPr>
                <a:xfrm>
                  <a:off x="5927567" y="4295015"/>
                  <a:ext cx="850604" cy="850604"/>
                </a:xfrm>
                <a:prstGeom prst="ellipse">
                  <a:avLst/>
                </a:prstGeom>
                <a:solidFill>
                  <a:srgbClr val="102747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400"/>
                </a:p>
              </p:txBody>
            </p:sp>
            <p:sp>
              <p:nvSpPr>
                <p:cNvPr id="113" name="Freeform 23">
                  <a:extLst>
                    <a:ext uri="{FF2B5EF4-FFF2-40B4-BE49-F238E27FC236}">
                      <a16:creationId xmlns:a16="http://schemas.microsoft.com/office/drawing/2014/main" id="{B51348C7-89CD-D5EB-5533-91FEE700F2A6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6172688" y="4539342"/>
                  <a:ext cx="360363" cy="361950"/>
                </a:xfrm>
                <a:custGeom>
                  <a:avLst/>
                  <a:gdLst>
                    <a:gd name="T0" fmla="*/ 92 w 96"/>
                    <a:gd name="T1" fmla="*/ 26 h 96"/>
                    <a:gd name="T2" fmla="*/ 68 w 96"/>
                    <a:gd name="T3" fmla="*/ 26 h 96"/>
                    <a:gd name="T4" fmla="*/ 64 w 96"/>
                    <a:gd name="T5" fmla="*/ 38 h 96"/>
                    <a:gd name="T6" fmla="*/ 40 w 96"/>
                    <a:gd name="T7" fmla="*/ 30 h 96"/>
                    <a:gd name="T8" fmla="*/ 36 w 96"/>
                    <a:gd name="T9" fmla="*/ 14 h 96"/>
                    <a:gd name="T10" fmla="*/ 20 w 96"/>
                    <a:gd name="T11" fmla="*/ 2 h 96"/>
                    <a:gd name="T12" fmla="*/ 16 w 96"/>
                    <a:gd name="T13" fmla="*/ 12 h 96"/>
                    <a:gd name="T14" fmla="*/ 4 w 96"/>
                    <a:gd name="T15" fmla="*/ 28 h 96"/>
                    <a:gd name="T16" fmla="*/ 0 w 96"/>
                    <a:gd name="T17" fmla="*/ 94 h 96"/>
                    <a:gd name="T18" fmla="*/ 12 w 96"/>
                    <a:gd name="T19" fmla="*/ 86 h 96"/>
                    <a:gd name="T20" fmla="*/ 24 w 96"/>
                    <a:gd name="T21" fmla="*/ 86 h 96"/>
                    <a:gd name="T22" fmla="*/ 76 w 96"/>
                    <a:gd name="T23" fmla="*/ 86 h 96"/>
                    <a:gd name="T24" fmla="*/ 88 w 96"/>
                    <a:gd name="T25" fmla="*/ 86 h 96"/>
                    <a:gd name="T26" fmla="*/ 96 w 96"/>
                    <a:gd name="T27" fmla="*/ 94 h 96"/>
                    <a:gd name="T28" fmla="*/ 14 w 96"/>
                    <a:gd name="T29" fmla="*/ 20 h 96"/>
                    <a:gd name="T30" fmla="*/ 26 w 96"/>
                    <a:gd name="T31" fmla="*/ 24 h 96"/>
                    <a:gd name="T32" fmla="*/ 14 w 96"/>
                    <a:gd name="T33" fmla="*/ 20 h 96"/>
                    <a:gd name="T34" fmla="*/ 8 w 96"/>
                    <a:gd name="T35" fmla="*/ 78 h 96"/>
                    <a:gd name="T36" fmla="*/ 32 w 96"/>
                    <a:gd name="T37" fmla="*/ 78 h 96"/>
                    <a:gd name="T38" fmla="*/ 10 w 96"/>
                    <a:gd name="T39" fmla="*/ 72 h 96"/>
                    <a:gd name="T40" fmla="*/ 30 w 96"/>
                    <a:gd name="T41" fmla="*/ 68 h 96"/>
                    <a:gd name="T42" fmla="*/ 30 w 96"/>
                    <a:gd name="T43" fmla="*/ 64 h 96"/>
                    <a:gd name="T44" fmla="*/ 10 w 96"/>
                    <a:gd name="T45" fmla="*/ 60 h 96"/>
                    <a:gd name="T46" fmla="*/ 30 w 96"/>
                    <a:gd name="T47" fmla="*/ 64 h 96"/>
                    <a:gd name="T48" fmla="*/ 8 w 96"/>
                    <a:gd name="T49" fmla="*/ 54 h 96"/>
                    <a:gd name="T50" fmla="*/ 32 w 96"/>
                    <a:gd name="T51" fmla="*/ 54 h 96"/>
                    <a:gd name="T52" fmla="*/ 10 w 96"/>
                    <a:gd name="T53" fmla="*/ 48 h 96"/>
                    <a:gd name="T54" fmla="*/ 30 w 96"/>
                    <a:gd name="T55" fmla="*/ 44 h 96"/>
                    <a:gd name="T56" fmla="*/ 30 w 96"/>
                    <a:gd name="T57" fmla="*/ 40 h 96"/>
                    <a:gd name="T58" fmla="*/ 10 w 96"/>
                    <a:gd name="T59" fmla="*/ 36 h 96"/>
                    <a:gd name="T60" fmla="*/ 30 w 96"/>
                    <a:gd name="T61" fmla="*/ 40 h 96"/>
                    <a:gd name="T62" fmla="*/ 44 w 96"/>
                    <a:gd name="T63" fmla="*/ 78 h 96"/>
                    <a:gd name="T64" fmla="*/ 60 w 96"/>
                    <a:gd name="T65" fmla="*/ 78 h 96"/>
                    <a:gd name="T66" fmla="*/ 46 w 96"/>
                    <a:gd name="T67" fmla="*/ 72 h 96"/>
                    <a:gd name="T68" fmla="*/ 58 w 96"/>
                    <a:gd name="T69" fmla="*/ 68 h 96"/>
                    <a:gd name="T70" fmla="*/ 58 w 96"/>
                    <a:gd name="T71" fmla="*/ 64 h 96"/>
                    <a:gd name="T72" fmla="*/ 46 w 96"/>
                    <a:gd name="T73" fmla="*/ 60 h 96"/>
                    <a:gd name="T74" fmla="*/ 58 w 96"/>
                    <a:gd name="T75" fmla="*/ 64 h 96"/>
                    <a:gd name="T76" fmla="*/ 72 w 96"/>
                    <a:gd name="T77" fmla="*/ 78 h 96"/>
                    <a:gd name="T78" fmla="*/ 88 w 96"/>
                    <a:gd name="T79" fmla="*/ 78 h 96"/>
                    <a:gd name="T80" fmla="*/ 74 w 96"/>
                    <a:gd name="T81" fmla="*/ 72 h 96"/>
                    <a:gd name="T82" fmla="*/ 86 w 96"/>
                    <a:gd name="T83" fmla="*/ 68 h 96"/>
                    <a:gd name="T84" fmla="*/ 86 w 96"/>
                    <a:gd name="T85" fmla="*/ 64 h 96"/>
                    <a:gd name="T86" fmla="*/ 74 w 96"/>
                    <a:gd name="T87" fmla="*/ 60 h 96"/>
                    <a:gd name="T88" fmla="*/ 86 w 96"/>
                    <a:gd name="T89" fmla="*/ 64 h 96"/>
                    <a:gd name="T90" fmla="*/ 72 w 96"/>
                    <a:gd name="T91" fmla="*/ 54 h 96"/>
                    <a:gd name="T92" fmla="*/ 88 w 96"/>
                    <a:gd name="T93" fmla="*/ 54 h 96"/>
                    <a:gd name="T94" fmla="*/ 74 w 96"/>
                    <a:gd name="T95" fmla="*/ 48 h 96"/>
                    <a:gd name="T96" fmla="*/ 86 w 96"/>
                    <a:gd name="T97" fmla="*/ 44 h 9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</a:cxnLst>
                  <a:rect l="0" t="0" r="r" b="b"/>
                  <a:pathLst>
                    <a:path w="96" h="96">
                      <a:moveTo>
                        <a:pt x="94" y="36"/>
                      </a:moveTo>
                      <a:cubicBezTo>
                        <a:pt x="92" y="36"/>
                        <a:pt x="92" y="36"/>
                        <a:pt x="92" y="36"/>
                      </a:cubicBezTo>
                      <a:cubicBezTo>
                        <a:pt x="92" y="26"/>
                        <a:pt x="92" y="26"/>
                        <a:pt x="92" y="26"/>
                      </a:cubicBezTo>
                      <a:cubicBezTo>
                        <a:pt x="92" y="25"/>
                        <a:pt x="91" y="24"/>
                        <a:pt x="90" y="24"/>
                      </a:cubicBezTo>
                      <a:cubicBezTo>
                        <a:pt x="70" y="24"/>
                        <a:pt x="70" y="24"/>
                        <a:pt x="70" y="24"/>
                      </a:cubicBezTo>
                      <a:cubicBezTo>
                        <a:pt x="69" y="24"/>
                        <a:pt x="68" y="25"/>
                        <a:pt x="68" y="26"/>
                      </a:cubicBezTo>
                      <a:cubicBezTo>
                        <a:pt x="68" y="36"/>
                        <a:pt x="68" y="36"/>
                        <a:pt x="68" y="36"/>
                      </a:cubicBezTo>
                      <a:cubicBezTo>
                        <a:pt x="66" y="36"/>
                        <a:pt x="66" y="36"/>
                        <a:pt x="66" y="36"/>
                      </a:cubicBezTo>
                      <a:cubicBezTo>
                        <a:pt x="65" y="36"/>
                        <a:pt x="64" y="37"/>
                        <a:pt x="64" y="38"/>
                      </a:cubicBezTo>
                      <a:cubicBezTo>
                        <a:pt x="64" y="52"/>
                        <a:pt x="64" y="52"/>
                        <a:pt x="64" y="52"/>
                      </a:cubicBezTo>
                      <a:cubicBezTo>
                        <a:pt x="40" y="52"/>
                        <a:pt x="40" y="52"/>
                        <a:pt x="40" y="52"/>
                      </a:cubicBezTo>
                      <a:cubicBezTo>
                        <a:pt x="40" y="30"/>
                        <a:pt x="40" y="30"/>
                        <a:pt x="40" y="30"/>
                      </a:cubicBezTo>
                      <a:cubicBezTo>
                        <a:pt x="40" y="29"/>
                        <a:pt x="39" y="28"/>
                        <a:pt x="38" y="28"/>
                      </a:cubicBezTo>
                      <a:cubicBezTo>
                        <a:pt x="36" y="28"/>
                        <a:pt x="36" y="28"/>
                        <a:pt x="36" y="28"/>
                      </a:cubicBezTo>
                      <a:cubicBezTo>
                        <a:pt x="36" y="14"/>
                        <a:pt x="36" y="14"/>
                        <a:pt x="36" y="14"/>
                      </a:cubicBezTo>
                      <a:cubicBezTo>
                        <a:pt x="36" y="13"/>
                        <a:pt x="35" y="12"/>
                        <a:pt x="34" y="12"/>
                      </a:cubicBezTo>
                      <a:cubicBezTo>
                        <a:pt x="20" y="12"/>
                        <a:pt x="20" y="12"/>
                        <a:pt x="20" y="12"/>
                      </a:cubicBezTo>
                      <a:cubicBezTo>
                        <a:pt x="20" y="2"/>
                        <a:pt x="20" y="2"/>
                        <a:pt x="20" y="2"/>
                      </a:cubicBezTo>
                      <a:cubicBezTo>
                        <a:pt x="20" y="1"/>
                        <a:pt x="19" y="0"/>
                        <a:pt x="18" y="0"/>
                      </a:cubicBezTo>
                      <a:cubicBezTo>
                        <a:pt x="17" y="0"/>
                        <a:pt x="16" y="1"/>
                        <a:pt x="16" y="2"/>
                      </a:cubicBezTo>
                      <a:cubicBezTo>
                        <a:pt x="16" y="12"/>
                        <a:pt x="16" y="12"/>
                        <a:pt x="16" y="12"/>
                      </a:cubicBezTo>
                      <a:cubicBezTo>
                        <a:pt x="6" y="12"/>
                        <a:pt x="6" y="12"/>
                        <a:pt x="6" y="12"/>
                      </a:cubicBezTo>
                      <a:cubicBezTo>
                        <a:pt x="5" y="12"/>
                        <a:pt x="4" y="13"/>
                        <a:pt x="4" y="14"/>
                      </a:cubicBezTo>
                      <a:cubicBezTo>
                        <a:pt x="4" y="28"/>
                        <a:pt x="4" y="28"/>
                        <a:pt x="4" y="28"/>
                      </a:cubicBezTo>
                      <a:cubicBezTo>
                        <a:pt x="2" y="28"/>
                        <a:pt x="2" y="28"/>
                        <a:pt x="2" y="28"/>
                      </a:cubicBezTo>
                      <a:cubicBezTo>
                        <a:pt x="1" y="28"/>
                        <a:pt x="0" y="29"/>
                        <a:pt x="0" y="30"/>
                      </a:cubicBezTo>
                      <a:cubicBezTo>
                        <a:pt x="0" y="94"/>
                        <a:pt x="0" y="94"/>
                        <a:pt x="0" y="94"/>
                      </a:cubicBezTo>
                      <a:cubicBezTo>
                        <a:pt x="0" y="95"/>
                        <a:pt x="1" y="96"/>
                        <a:pt x="2" y="96"/>
                      </a:cubicBezTo>
                      <a:cubicBezTo>
                        <a:pt x="12" y="96"/>
                        <a:pt x="12" y="96"/>
                        <a:pt x="12" y="96"/>
                      </a:cubicBezTo>
                      <a:cubicBezTo>
                        <a:pt x="12" y="86"/>
                        <a:pt x="12" y="86"/>
                        <a:pt x="12" y="86"/>
                      </a:cubicBezTo>
                      <a:cubicBezTo>
                        <a:pt x="12" y="85"/>
                        <a:pt x="13" y="84"/>
                        <a:pt x="14" y="84"/>
                      </a:cubicBezTo>
                      <a:cubicBezTo>
                        <a:pt x="22" y="84"/>
                        <a:pt x="22" y="84"/>
                        <a:pt x="22" y="84"/>
                      </a:cubicBezTo>
                      <a:cubicBezTo>
                        <a:pt x="23" y="84"/>
                        <a:pt x="24" y="85"/>
                        <a:pt x="24" y="86"/>
                      </a:cubicBezTo>
                      <a:cubicBezTo>
                        <a:pt x="24" y="96"/>
                        <a:pt x="24" y="96"/>
                        <a:pt x="24" y="96"/>
                      </a:cubicBezTo>
                      <a:cubicBezTo>
                        <a:pt x="76" y="96"/>
                        <a:pt x="76" y="96"/>
                        <a:pt x="76" y="96"/>
                      </a:cubicBezTo>
                      <a:cubicBezTo>
                        <a:pt x="76" y="86"/>
                        <a:pt x="76" y="86"/>
                        <a:pt x="76" y="86"/>
                      </a:cubicBezTo>
                      <a:cubicBezTo>
                        <a:pt x="76" y="85"/>
                        <a:pt x="77" y="84"/>
                        <a:pt x="78" y="84"/>
                      </a:cubicBezTo>
                      <a:cubicBezTo>
                        <a:pt x="86" y="84"/>
                        <a:pt x="86" y="84"/>
                        <a:pt x="86" y="84"/>
                      </a:cubicBezTo>
                      <a:cubicBezTo>
                        <a:pt x="87" y="84"/>
                        <a:pt x="88" y="85"/>
                        <a:pt x="88" y="86"/>
                      </a:cubicBezTo>
                      <a:cubicBezTo>
                        <a:pt x="88" y="96"/>
                        <a:pt x="88" y="96"/>
                        <a:pt x="88" y="96"/>
                      </a:cubicBezTo>
                      <a:cubicBezTo>
                        <a:pt x="94" y="96"/>
                        <a:pt x="94" y="96"/>
                        <a:pt x="94" y="96"/>
                      </a:cubicBezTo>
                      <a:cubicBezTo>
                        <a:pt x="95" y="96"/>
                        <a:pt x="96" y="95"/>
                        <a:pt x="96" y="94"/>
                      </a:cubicBezTo>
                      <a:cubicBezTo>
                        <a:pt x="96" y="38"/>
                        <a:pt x="96" y="38"/>
                        <a:pt x="96" y="38"/>
                      </a:cubicBezTo>
                      <a:cubicBezTo>
                        <a:pt x="96" y="37"/>
                        <a:pt x="95" y="36"/>
                        <a:pt x="94" y="36"/>
                      </a:cubicBezTo>
                      <a:close/>
                      <a:moveTo>
                        <a:pt x="14" y="20"/>
                      </a:moveTo>
                      <a:cubicBezTo>
                        <a:pt x="26" y="20"/>
                        <a:pt x="26" y="20"/>
                        <a:pt x="26" y="20"/>
                      </a:cubicBezTo>
                      <a:cubicBezTo>
                        <a:pt x="27" y="20"/>
                        <a:pt x="28" y="21"/>
                        <a:pt x="28" y="22"/>
                      </a:cubicBezTo>
                      <a:cubicBezTo>
                        <a:pt x="28" y="23"/>
                        <a:pt x="27" y="24"/>
                        <a:pt x="26" y="24"/>
                      </a:cubicBezTo>
                      <a:cubicBezTo>
                        <a:pt x="14" y="24"/>
                        <a:pt x="14" y="24"/>
                        <a:pt x="14" y="24"/>
                      </a:cubicBezTo>
                      <a:cubicBezTo>
                        <a:pt x="13" y="24"/>
                        <a:pt x="12" y="23"/>
                        <a:pt x="12" y="22"/>
                      </a:cubicBezTo>
                      <a:cubicBezTo>
                        <a:pt x="12" y="21"/>
                        <a:pt x="13" y="20"/>
                        <a:pt x="14" y="20"/>
                      </a:cubicBezTo>
                      <a:close/>
                      <a:moveTo>
                        <a:pt x="30" y="80"/>
                      </a:moveTo>
                      <a:cubicBezTo>
                        <a:pt x="10" y="80"/>
                        <a:pt x="10" y="80"/>
                        <a:pt x="10" y="80"/>
                      </a:cubicBezTo>
                      <a:cubicBezTo>
                        <a:pt x="9" y="80"/>
                        <a:pt x="8" y="79"/>
                        <a:pt x="8" y="78"/>
                      </a:cubicBezTo>
                      <a:cubicBezTo>
                        <a:pt x="8" y="77"/>
                        <a:pt x="9" y="76"/>
                        <a:pt x="10" y="76"/>
                      </a:cubicBezTo>
                      <a:cubicBezTo>
                        <a:pt x="30" y="76"/>
                        <a:pt x="30" y="76"/>
                        <a:pt x="30" y="76"/>
                      </a:cubicBezTo>
                      <a:cubicBezTo>
                        <a:pt x="31" y="76"/>
                        <a:pt x="32" y="77"/>
                        <a:pt x="32" y="78"/>
                      </a:cubicBezTo>
                      <a:cubicBezTo>
                        <a:pt x="32" y="79"/>
                        <a:pt x="31" y="80"/>
                        <a:pt x="30" y="80"/>
                      </a:cubicBezTo>
                      <a:close/>
                      <a:moveTo>
                        <a:pt x="30" y="72"/>
                      </a:moveTo>
                      <a:cubicBezTo>
                        <a:pt x="10" y="72"/>
                        <a:pt x="10" y="72"/>
                        <a:pt x="10" y="72"/>
                      </a:cubicBezTo>
                      <a:cubicBezTo>
                        <a:pt x="9" y="72"/>
                        <a:pt x="8" y="71"/>
                        <a:pt x="8" y="70"/>
                      </a:cubicBezTo>
                      <a:cubicBezTo>
                        <a:pt x="8" y="69"/>
                        <a:pt x="9" y="68"/>
                        <a:pt x="10" y="68"/>
                      </a:cubicBezTo>
                      <a:cubicBezTo>
                        <a:pt x="30" y="68"/>
                        <a:pt x="30" y="68"/>
                        <a:pt x="30" y="68"/>
                      </a:cubicBezTo>
                      <a:cubicBezTo>
                        <a:pt x="31" y="68"/>
                        <a:pt x="32" y="69"/>
                        <a:pt x="32" y="70"/>
                      </a:cubicBezTo>
                      <a:cubicBezTo>
                        <a:pt x="32" y="71"/>
                        <a:pt x="31" y="72"/>
                        <a:pt x="30" y="72"/>
                      </a:cubicBezTo>
                      <a:close/>
                      <a:moveTo>
                        <a:pt x="30" y="64"/>
                      </a:moveTo>
                      <a:cubicBezTo>
                        <a:pt x="10" y="64"/>
                        <a:pt x="10" y="64"/>
                        <a:pt x="10" y="64"/>
                      </a:cubicBezTo>
                      <a:cubicBezTo>
                        <a:pt x="9" y="64"/>
                        <a:pt x="8" y="63"/>
                        <a:pt x="8" y="62"/>
                      </a:cubicBezTo>
                      <a:cubicBezTo>
                        <a:pt x="8" y="61"/>
                        <a:pt x="9" y="60"/>
                        <a:pt x="10" y="60"/>
                      </a:cubicBezTo>
                      <a:cubicBezTo>
                        <a:pt x="30" y="60"/>
                        <a:pt x="30" y="60"/>
                        <a:pt x="30" y="60"/>
                      </a:cubicBezTo>
                      <a:cubicBezTo>
                        <a:pt x="31" y="60"/>
                        <a:pt x="32" y="61"/>
                        <a:pt x="32" y="62"/>
                      </a:cubicBezTo>
                      <a:cubicBezTo>
                        <a:pt x="32" y="63"/>
                        <a:pt x="31" y="64"/>
                        <a:pt x="30" y="64"/>
                      </a:cubicBezTo>
                      <a:close/>
                      <a:moveTo>
                        <a:pt x="30" y="56"/>
                      </a:moveTo>
                      <a:cubicBezTo>
                        <a:pt x="10" y="56"/>
                        <a:pt x="10" y="56"/>
                        <a:pt x="10" y="56"/>
                      </a:cubicBezTo>
                      <a:cubicBezTo>
                        <a:pt x="9" y="56"/>
                        <a:pt x="8" y="55"/>
                        <a:pt x="8" y="54"/>
                      </a:cubicBezTo>
                      <a:cubicBezTo>
                        <a:pt x="8" y="53"/>
                        <a:pt x="9" y="52"/>
                        <a:pt x="10" y="52"/>
                      </a:cubicBezTo>
                      <a:cubicBezTo>
                        <a:pt x="30" y="52"/>
                        <a:pt x="30" y="52"/>
                        <a:pt x="30" y="52"/>
                      </a:cubicBezTo>
                      <a:cubicBezTo>
                        <a:pt x="31" y="52"/>
                        <a:pt x="32" y="53"/>
                        <a:pt x="32" y="54"/>
                      </a:cubicBezTo>
                      <a:cubicBezTo>
                        <a:pt x="32" y="55"/>
                        <a:pt x="31" y="56"/>
                        <a:pt x="30" y="56"/>
                      </a:cubicBezTo>
                      <a:close/>
                      <a:moveTo>
                        <a:pt x="30" y="48"/>
                      </a:moveTo>
                      <a:cubicBezTo>
                        <a:pt x="10" y="48"/>
                        <a:pt x="10" y="48"/>
                        <a:pt x="10" y="48"/>
                      </a:cubicBezTo>
                      <a:cubicBezTo>
                        <a:pt x="9" y="48"/>
                        <a:pt x="8" y="47"/>
                        <a:pt x="8" y="46"/>
                      </a:cubicBezTo>
                      <a:cubicBezTo>
                        <a:pt x="8" y="45"/>
                        <a:pt x="9" y="44"/>
                        <a:pt x="10" y="44"/>
                      </a:cubicBezTo>
                      <a:cubicBezTo>
                        <a:pt x="30" y="44"/>
                        <a:pt x="30" y="44"/>
                        <a:pt x="30" y="44"/>
                      </a:cubicBezTo>
                      <a:cubicBezTo>
                        <a:pt x="31" y="44"/>
                        <a:pt x="32" y="45"/>
                        <a:pt x="32" y="46"/>
                      </a:cubicBezTo>
                      <a:cubicBezTo>
                        <a:pt x="32" y="47"/>
                        <a:pt x="31" y="48"/>
                        <a:pt x="30" y="48"/>
                      </a:cubicBezTo>
                      <a:close/>
                      <a:moveTo>
                        <a:pt x="30" y="40"/>
                      </a:moveTo>
                      <a:cubicBezTo>
                        <a:pt x="10" y="40"/>
                        <a:pt x="10" y="40"/>
                        <a:pt x="10" y="40"/>
                      </a:cubicBezTo>
                      <a:cubicBezTo>
                        <a:pt x="9" y="40"/>
                        <a:pt x="8" y="39"/>
                        <a:pt x="8" y="38"/>
                      </a:cubicBezTo>
                      <a:cubicBezTo>
                        <a:pt x="8" y="37"/>
                        <a:pt x="9" y="36"/>
                        <a:pt x="10" y="36"/>
                      </a:cubicBezTo>
                      <a:cubicBezTo>
                        <a:pt x="30" y="36"/>
                        <a:pt x="30" y="36"/>
                        <a:pt x="30" y="36"/>
                      </a:cubicBezTo>
                      <a:cubicBezTo>
                        <a:pt x="31" y="36"/>
                        <a:pt x="32" y="37"/>
                        <a:pt x="32" y="38"/>
                      </a:cubicBezTo>
                      <a:cubicBezTo>
                        <a:pt x="32" y="39"/>
                        <a:pt x="31" y="40"/>
                        <a:pt x="30" y="40"/>
                      </a:cubicBezTo>
                      <a:close/>
                      <a:moveTo>
                        <a:pt x="58" y="80"/>
                      </a:moveTo>
                      <a:cubicBezTo>
                        <a:pt x="46" y="80"/>
                        <a:pt x="46" y="80"/>
                        <a:pt x="46" y="80"/>
                      </a:cubicBezTo>
                      <a:cubicBezTo>
                        <a:pt x="45" y="80"/>
                        <a:pt x="44" y="79"/>
                        <a:pt x="44" y="78"/>
                      </a:cubicBezTo>
                      <a:cubicBezTo>
                        <a:pt x="44" y="77"/>
                        <a:pt x="45" y="76"/>
                        <a:pt x="46" y="76"/>
                      </a:cubicBezTo>
                      <a:cubicBezTo>
                        <a:pt x="58" y="76"/>
                        <a:pt x="58" y="76"/>
                        <a:pt x="58" y="76"/>
                      </a:cubicBezTo>
                      <a:cubicBezTo>
                        <a:pt x="59" y="76"/>
                        <a:pt x="60" y="77"/>
                        <a:pt x="60" y="78"/>
                      </a:cubicBezTo>
                      <a:cubicBezTo>
                        <a:pt x="60" y="79"/>
                        <a:pt x="59" y="80"/>
                        <a:pt x="58" y="80"/>
                      </a:cubicBezTo>
                      <a:close/>
                      <a:moveTo>
                        <a:pt x="58" y="72"/>
                      </a:moveTo>
                      <a:cubicBezTo>
                        <a:pt x="46" y="72"/>
                        <a:pt x="46" y="72"/>
                        <a:pt x="46" y="72"/>
                      </a:cubicBezTo>
                      <a:cubicBezTo>
                        <a:pt x="45" y="72"/>
                        <a:pt x="44" y="71"/>
                        <a:pt x="44" y="70"/>
                      </a:cubicBezTo>
                      <a:cubicBezTo>
                        <a:pt x="44" y="69"/>
                        <a:pt x="45" y="68"/>
                        <a:pt x="46" y="68"/>
                      </a:cubicBezTo>
                      <a:cubicBezTo>
                        <a:pt x="58" y="68"/>
                        <a:pt x="58" y="68"/>
                        <a:pt x="58" y="68"/>
                      </a:cubicBezTo>
                      <a:cubicBezTo>
                        <a:pt x="59" y="68"/>
                        <a:pt x="60" y="69"/>
                        <a:pt x="60" y="70"/>
                      </a:cubicBezTo>
                      <a:cubicBezTo>
                        <a:pt x="60" y="71"/>
                        <a:pt x="59" y="72"/>
                        <a:pt x="58" y="72"/>
                      </a:cubicBezTo>
                      <a:close/>
                      <a:moveTo>
                        <a:pt x="58" y="64"/>
                      </a:moveTo>
                      <a:cubicBezTo>
                        <a:pt x="46" y="64"/>
                        <a:pt x="46" y="64"/>
                        <a:pt x="46" y="64"/>
                      </a:cubicBezTo>
                      <a:cubicBezTo>
                        <a:pt x="45" y="64"/>
                        <a:pt x="44" y="63"/>
                        <a:pt x="44" y="62"/>
                      </a:cubicBezTo>
                      <a:cubicBezTo>
                        <a:pt x="44" y="61"/>
                        <a:pt x="45" y="60"/>
                        <a:pt x="46" y="60"/>
                      </a:cubicBezTo>
                      <a:cubicBezTo>
                        <a:pt x="58" y="60"/>
                        <a:pt x="58" y="60"/>
                        <a:pt x="58" y="60"/>
                      </a:cubicBezTo>
                      <a:cubicBezTo>
                        <a:pt x="59" y="60"/>
                        <a:pt x="60" y="61"/>
                        <a:pt x="60" y="62"/>
                      </a:cubicBezTo>
                      <a:cubicBezTo>
                        <a:pt x="60" y="63"/>
                        <a:pt x="59" y="64"/>
                        <a:pt x="58" y="64"/>
                      </a:cubicBezTo>
                      <a:close/>
                      <a:moveTo>
                        <a:pt x="86" y="80"/>
                      </a:moveTo>
                      <a:cubicBezTo>
                        <a:pt x="74" y="80"/>
                        <a:pt x="74" y="80"/>
                        <a:pt x="74" y="80"/>
                      </a:cubicBezTo>
                      <a:cubicBezTo>
                        <a:pt x="73" y="80"/>
                        <a:pt x="72" y="79"/>
                        <a:pt x="72" y="78"/>
                      </a:cubicBezTo>
                      <a:cubicBezTo>
                        <a:pt x="72" y="77"/>
                        <a:pt x="73" y="76"/>
                        <a:pt x="74" y="76"/>
                      </a:cubicBezTo>
                      <a:cubicBezTo>
                        <a:pt x="86" y="76"/>
                        <a:pt x="86" y="76"/>
                        <a:pt x="86" y="76"/>
                      </a:cubicBezTo>
                      <a:cubicBezTo>
                        <a:pt x="87" y="76"/>
                        <a:pt x="88" y="77"/>
                        <a:pt x="88" y="78"/>
                      </a:cubicBezTo>
                      <a:cubicBezTo>
                        <a:pt x="88" y="79"/>
                        <a:pt x="87" y="80"/>
                        <a:pt x="86" y="80"/>
                      </a:cubicBezTo>
                      <a:close/>
                      <a:moveTo>
                        <a:pt x="86" y="72"/>
                      </a:moveTo>
                      <a:cubicBezTo>
                        <a:pt x="74" y="72"/>
                        <a:pt x="74" y="72"/>
                        <a:pt x="74" y="72"/>
                      </a:cubicBezTo>
                      <a:cubicBezTo>
                        <a:pt x="73" y="72"/>
                        <a:pt x="72" y="71"/>
                        <a:pt x="72" y="70"/>
                      </a:cubicBezTo>
                      <a:cubicBezTo>
                        <a:pt x="72" y="69"/>
                        <a:pt x="73" y="68"/>
                        <a:pt x="74" y="68"/>
                      </a:cubicBezTo>
                      <a:cubicBezTo>
                        <a:pt x="86" y="68"/>
                        <a:pt x="86" y="68"/>
                        <a:pt x="86" y="68"/>
                      </a:cubicBezTo>
                      <a:cubicBezTo>
                        <a:pt x="87" y="68"/>
                        <a:pt x="88" y="69"/>
                        <a:pt x="88" y="70"/>
                      </a:cubicBezTo>
                      <a:cubicBezTo>
                        <a:pt x="88" y="71"/>
                        <a:pt x="87" y="72"/>
                        <a:pt x="86" y="72"/>
                      </a:cubicBezTo>
                      <a:close/>
                      <a:moveTo>
                        <a:pt x="86" y="64"/>
                      </a:moveTo>
                      <a:cubicBezTo>
                        <a:pt x="74" y="64"/>
                        <a:pt x="74" y="64"/>
                        <a:pt x="74" y="64"/>
                      </a:cubicBezTo>
                      <a:cubicBezTo>
                        <a:pt x="73" y="64"/>
                        <a:pt x="72" y="63"/>
                        <a:pt x="72" y="62"/>
                      </a:cubicBezTo>
                      <a:cubicBezTo>
                        <a:pt x="72" y="61"/>
                        <a:pt x="73" y="60"/>
                        <a:pt x="74" y="60"/>
                      </a:cubicBezTo>
                      <a:cubicBezTo>
                        <a:pt x="86" y="60"/>
                        <a:pt x="86" y="60"/>
                        <a:pt x="86" y="60"/>
                      </a:cubicBezTo>
                      <a:cubicBezTo>
                        <a:pt x="87" y="60"/>
                        <a:pt x="88" y="61"/>
                        <a:pt x="88" y="62"/>
                      </a:cubicBezTo>
                      <a:cubicBezTo>
                        <a:pt x="88" y="63"/>
                        <a:pt x="87" y="64"/>
                        <a:pt x="86" y="64"/>
                      </a:cubicBezTo>
                      <a:close/>
                      <a:moveTo>
                        <a:pt x="86" y="56"/>
                      </a:moveTo>
                      <a:cubicBezTo>
                        <a:pt x="74" y="56"/>
                        <a:pt x="74" y="56"/>
                        <a:pt x="74" y="56"/>
                      </a:cubicBezTo>
                      <a:cubicBezTo>
                        <a:pt x="73" y="56"/>
                        <a:pt x="72" y="55"/>
                        <a:pt x="72" y="54"/>
                      </a:cubicBezTo>
                      <a:cubicBezTo>
                        <a:pt x="72" y="53"/>
                        <a:pt x="73" y="52"/>
                        <a:pt x="74" y="52"/>
                      </a:cubicBezTo>
                      <a:cubicBezTo>
                        <a:pt x="86" y="52"/>
                        <a:pt x="86" y="52"/>
                        <a:pt x="86" y="52"/>
                      </a:cubicBezTo>
                      <a:cubicBezTo>
                        <a:pt x="87" y="52"/>
                        <a:pt x="88" y="53"/>
                        <a:pt x="88" y="54"/>
                      </a:cubicBezTo>
                      <a:cubicBezTo>
                        <a:pt x="88" y="55"/>
                        <a:pt x="87" y="56"/>
                        <a:pt x="86" y="56"/>
                      </a:cubicBezTo>
                      <a:close/>
                      <a:moveTo>
                        <a:pt x="86" y="48"/>
                      </a:moveTo>
                      <a:cubicBezTo>
                        <a:pt x="74" y="48"/>
                        <a:pt x="74" y="48"/>
                        <a:pt x="74" y="48"/>
                      </a:cubicBezTo>
                      <a:cubicBezTo>
                        <a:pt x="73" y="48"/>
                        <a:pt x="72" y="47"/>
                        <a:pt x="72" y="46"/>
                      </a:cubicBezTo>
                      <a:cubicBezTo>
                        <a:pt x="72" y="45"/>
                        <a:pt x="73" y="44"/>
                        <a:pt x="74" y="44"/>
                      </a:cubicBezTo>
                      <a:cubicBezTo>
                        <a:pt x="86" y="44"/>
                        <a:pt x="86" y="44"/>
                        <a:pt x="86" y="44"/>
                      </a:cubicBezTo>
                      <a:cubicBezTo>
                        <a:pt x="87" y="44"/>
                        <a:pt x="88" y="45"/>
                        <a:pt x="88" y="46"/>
                      </a:cubicBezTo>
                      <a:cubicBezTo>
                        <a:pt x="88" y="47"/>
                        <a:pt x="87" y="48"/>
                        <a:pt x="86" y="48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 sz="2400"/>
                </a:p>
              </p:txBody>
            </p:sp>
          </p:grpSp>
          <p:sp>
            <p:nvSpPr>
              <p:cNvPr id="79" name="Oval 78">
                <a:extLst>
                  <a:ext uri="{FF2B5EF4-FFF2-40B4-BE49-F238E27FC236}">
                    <a16:creationId xmlns:a16="http://schemas.microsoft.com/office/drawing/2014/main" id="{2F303F30-2C6F-13EA-6370-28A7F2A69C9D}"/>
                  </a:ext>
                </a:extLst>
              </p:cNvPr>
              <p:cNvSpPr/>
              <p:nvPr/>
            </p:nvSpPr>
            <p:spPr>
              <a:xfrm>
                <a:off x="5813570" y="3429419"/>
                <a:ext cx="934605" cy="934605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80" name="Oval 79">
                <a:extLst>
                  <a:ext uri="{FF2B5EF4-FFF2-40B4-BE49-F238E27FC236}">
                    <a16:creationId xmlns:a16="http://schemas.microsoft.com/office/drawing/2014/main" id="{D4389C39-F8C3-B131-EBE1-04BD261CF175}"/>
                  </a:ext>
                </a:extLst>
              </p:cNvPr>
              <p:cNvSpPr/>
              <p:nvPr/>
            </p:nvSpPr>
            <p:spPr>
              <a:xfrm>
                <a:off x="5912348" y="3528196"/>
                <a:ext cx="737049" cy="737049"/>
              </a:xfrm>
              <a:prstGeom prst="ellipse">
                <a:avLst/>
              </a:prstGeom>
              <a:solidFill>
                <a:srgbClr val="10274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grpSp>
            <p:nvGrpSpPr>
              <p:cNvPr id="81" name="Group 80">
                <a:extLst>
                  <a:ext uri="{FF2B5EF4-FFF2-40B4-BE49-F238E27FC236}">
                    <a16:creationId xmlns:a16="http://schemas.microsoft.com/office/drawing/2014/main" id="{7316D91B-AD99-7DEA-FD5F-9C0766A31A26}"/>
                  </a:ext>
                </a:extLst>
              </p:cNvPr>
              <p:cNvGrpSpPr/>
              <p:nvPr/>
            </p:nvGrpSpPr>
            <p:grpSpPr>
              <a:xfrm>
                <a:off x="6111022" y="3719859"/>
                <a:ext cx="339703" cy="353727"/>
                <a:chOff x="3390900" y="723900"/>
                <a:chExt cx="346075" cy="360363"/>
              </a:xfrm>
              <a:solidFill>
                <a:schemeClr val="bg1"/>
              </a:solidFill>
            </p:grpSpPr>
            <p:sp>
              <p:nvSpPr>
                <p:cNvPr id="98" name="Freeform 252">
                  <a:extLst>
                    <a:ext uri="{FF2B5EF4-FFF2-40B4-BE49-F238E27FC236}">
                      <a16:creationId xmlns:a16="http://schemas.microsoft.com/office/drawing/2014/main" id="{C776CB67-5B6B-13D3-4F99-CF44F7B648B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390900" y="1023938"/>
                  <a:ext cx="346075" cy="60325"/>
                </a:xfrm>
                <a:custGeom>
                  <a:avLst/>
                  <a:gdLst>
                    <a:gd name="T0" fmla="*/ 90 w 92"/>
                    <a:gd name="T1" fmla="*/ 12 h 16"/>
                    <a:gd name="T2" fmla="*/ 48 w 92"/>
                    <a:gd name="T3" fmla="*/ 12 h 16"/>
                    <a:gd name="T4" fmla="*/ 48 w 92"/>
                    <a:gd name="T5" fmla="*/ 0 h 16"/>
                    <a:gd name="T6" fmla="*/ 44 w 92"/>
                    <a:gd name="T7" fmla="*/ 0 h 16"/>
                    <a:gd name="T8" fmla="*/ 44 w 92"/>
                    <a:gd name="T9" fmla="*/ 12 h 16"/>
                    <a:gd name="T10" fmla="*/ 2 w 92"/>
                    <a:gd name="T11" fmla="*/ 12 h 16"/>
                    <a:gd name="T12" fmla="*/ 0 w 92"/>
                    <a:gd name="T13" fmla="*/ 14 h 16"/>
                    <a:gd name="T14" fmla="*/ 2 w 92"/>
                    <a:gd name="T15" fmla="*/ 16 h 16"/>
                    <a:gd name="T16" fmla="*/ 90 w 92"/>
                    <a:gd name="T17" fmla="*/ 16 h 16"/>
                    <a:gd name="T18" fmla="*/ 92 w 92"/>
                    <a:gd name="T19" fmla="*/ 14 h 16"/>
                    <a:gd name="T20" fmla="*/ 90 w 92"/>
                    <a:gd name="T21" fmla="*/ 12 h 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92" h="16">
                      <a:moveTo>
                        <a:pt x="90" y="12"/>
                      </a:moveTo>
                      <a:cubicBezTo>
                        <a:pt x="48" y="12"/>
                        <a:pt x="48" y="12"/>
                        <a:pt x="48" y="12"/>
                      </a:cubicBezTo>
                      <a:cubicBezTo>
                        <a:pt x="48" y="0"/>
                        <a:pt x="48" y="0"/>
                        <a:pt x="48" y="0"/>
                      </a:cubicBezTo>
                      <a:cubicBezTo>
                        <a:pt x="44" y="0"/>
                        <a:pt x="44" y="0"/>
                        <a:pt x="44" y="0"/>
                      </a:cubicBezTo>
                      <a:cubicBezTo>
                        <a:pt x="44" y="12"/>
                        <a:pt x="44" y="12"/>
                        <a:pt x="44" y="12"/>
                      </a:cubicBezTo>
                      <a:cubicBezTo>
                        <a:pt x="2" y="12"/>
                        <a:pt x="2" y="12"/>
                        <a:pt x="2" y="12"/>
                      </a:cubicBezTo>
                      <a:cubicBezTo>
                        <a:pt x="1" y="12"/>
                        <a:pt x="0" y="13"/>
                        <a:pt x="0" y="14"/>
                      </a:cubicBezTo>
                      <a:cubicBezTo>
                        <a:pt x="0" y="15"/>
                        <a:pt x="1" y="16"/>
                        <a:pt x="2" y="16"/>
                      </a:cubicBezTo>
                      <a:cubicBezTo>
                        <a:pt x="90" y="16"/>
                        <a:pt x="90" y="16"/>
                        <a:pt x="90" y="16"/>
                      </a:cubicBezTo>
                      <a:cubicBezTo>
                        <a:pt x="91" y="16"/>
                        <a:pt x="92" y="15"/>
                        <a:pt x="92" y="14"/>
                      </a:cubicBezTo>
                      <a:cubicBezTo>
                        <a:pt x="92" y="13"/>
                        <a:pt x="91" y="12"/>
                        <a:pt x="90" y="1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 sz="2400"/>
                </a:p>
              </p:txBody>
            </p:sp>
            <p:sp>
              <p:nvSpPr>
                <p:cNvPr id="99" name="Freeform 253">
                  <a:extLst>
                    <a:ext uri="{FF2B5EF4-FFF2-40B4-BE49-F238E27FC236}">
                      <a16:creationId xmlns:a16="http://schemas.microsoft.com/office/drawing/2014/main" id="{F60B783B-2396-D858-A886-0C746AD847B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421063" y="874713"/>
                  <a:ext cx="87313" cy="44450"/>
                </a:xfrm>
                <a:custGeom>
                  <a:avLst/>
                  <a:gdLst>
                    <a:gd name="T0" fmla="*/ 21 w 23"/>
                    <a:gd name="T1" fmla="*/ 0 h 12"/>
                    <a:gd name="T2" fmla="*/ 0 w 23"/>
                    <a:gd name="T3" fmla="*/ 0 h 12"/>
                    <a:gd name="T4" fmla="*/ 3 w 23"/>
                    <a:gd name="T5" fmla="*/ 12 h 12"/>
                    <a:gd name="T6" fmla="*/ 23 w 23"/>
                    <a:gd name="T7" fmla="*/ 12 h 12"/>
                    <a:gd name="T8" fmla="*/ 21 w 23"/>
                    <a:gd name="T9" fmla="*/ 0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3" h="12">
                      <a:moveTo>
                        <a:pt x="21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1" y="4"/>
                        <a:pt x="1" y="8"/>
                        <a:pt x="3" y="12"/>
                      </a:cubicBezTo>
                      <a:cubicBezTo>
                        <a:pt x="23" y="12"/>
                        <a:pt x="23" y="12"/>
                        <a:pt x="23" y="12"/>
                      </a:cubicBezTo>
                      <a:cubicBezTo>
                        <a:pt x="22" y="8"/>
                        <a:pt x="21" y="4"/>
                        <a:pt x="21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 sz="2400"/>
                </a:p>
              </p:txBody>
            </p:sp>
            <p:sp>
              <p:nvSpPr>
                <p:cNvPr id="100" name="Freeform 254">
                  <a:extLst>
                    <a:ext uri="{FF2B5EF4-FFF2-40B4-BE49-F238E27FC236}">
                      <a16:creationId xmlns:a16="http://schemas.microsoft.com/office/drawing/2014/main" id="{5C377D65-6EFF-18E5-E32D-658494DD676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530600" y="739775"/>
                  <a:ext cx="68263" cy="44450"/>
                </a:xfrm>
                <a:custGeom>
                  <a:avLst/>
                  <a:gdLst>
                    <a:gd name="T0" fmla="*/ 8 w 18"/>
                    <a:gd name="T1" fmla="*/ 0 h 12"/>
                    <a:gd name="T2" fmla="*/ 0 w 18"/>
                    <a:gd name="T3" fmla="*/ 12 h 12"/>
                    <a:gd name="T4" fmla="*/ 18 w 18"/>
                    <a:gd name="T5" fmla="*/ 12 h 12"/>
                    <a:gd name="T6" fmla="*/ 10 w 18"/>
                    <a:gd name="T7" fmla="*/ 0 h 12"/>
                    <a:gd name="T8" fmla="*/ 8 w 18"/>
                    <a:gd name="T9" fmla="*/ 0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8" h="12">
                      <a:moveTo>
                        <a:pt x="8" y="0"/>
                      </a:moveTo>
                      <a:cubicBezTo>
                        <a:pt x="5" y="4"/>
                        <a:pt x="2" y="8"/>
                        <a:pt x="0" y="12"/>
                      </a:cubicBezTo>
                      <a:cubicBezTo>
                        <a:pt x="18" y="12"/>
                        <a:pt x="18" y="12"/>
                        <a:pt x="18" y="12"/>
                      </a:cubicBezTo>
                      <a:cubicBezTo>
                        <a:pt x="16" y="8"/>
                        <a:pt x="13" y="4"/>
                        <a:pt x="10" y="0"/>
                      </a:cubicBezTo>
                      <a:lnTo>
                        <a:pt x="8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 sz="2400"/>
                </a:p>
              </p:txBody>
            </p:sp>
            <p:sp>
              <p:nvSpPr>
                <p:cNvPr id="101" name="Freeform 255">
                  <a:extLst>
                    <a:ext uri="{FF2B5EF4-FFF2-40B4-BE49-F238E27FC236}">
                      <a16:creationId xmlns:a16="http://schemas.microsoft.com/office/drawing/2014/main" id="{02ABFA48-6F18-9584-0FAE-5AFE82110C6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621088" y="874713"/>
                  <a:ext cx="85725" cy="44450"/>
                </a:xfrm>
                <a:custGeom>
                  <a:avLst/>
                  <a:gdLst>
                    <a:gd name="T0" fmla="*/ 23 w 23"/>
                    <a:gd name="T1" fmla="*/ 0 h 12"/>
                    <a:gd name="T2" fmla="*/ 2 w 23"/>
                    <a:gd name="T3" fmla="*/ 0 h 12"/>
                    <a:gd name="T4" fmla="*/ 0 w 23"/>
                    <a:gd name="T5" fmla="*/ 12 h 12"/>
                    <a:gd name="T6" fmla="*/ 20 w 23"/>
                    <a:gd name="T7" fmla="*/ 12 h 12"/>
                    <a:gd name="T8" fmla="*/ 23 w 23"/>
                    <a:gd name="T9" fmla="*/ 0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3" h="12">
                      <a:moveTo>
                        <a:pt x="23" y="0"/>
                      </a:moveTo>
                      <a:cubicBezTo>
                        <a:pt x="2" y="0"/>
                        <a:pt x="2" y="0"/>
                        <a:pt x="2" y="0"/>
                      </a:cubicBezTo>
                      <a:cubicBezTo>
                        <a:pt x="2" y="4"/>
                        <a:pt x="1" y="8"/>
                        <a:pt x="0" y="12"/>
                      </a:cubicBezTo>
                      <a:cubicBezTo>
                        <a:pt x="20" y="12"/>
                        <a:pt x="20" y="12"/>
                        <a:pt x="20" y="12"/>
                      </a:cubicBezTo>
                      <a:cubicBezTo>
                        <a:pt x="22" y="8"/>
                        <a:pt x="23" y="4"/>
                        <a:pt x="23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 sz="2400"/>
                </a:p>
              </p:txBody>
            </p:sp>
            <p:sp>
              <p:nvSpPr>
                <p:cNvPr id="102" name="Freeform 256">
                  <a:extLst>
                    <a:ext uri="{FF2B5EF4-FFF2-40B4-BE49-F238E27FC236}">
                      <a16:creationId xmlns:a16="http://schemas.microsoft.com/office/drawing/2014/main" id="{91BE5CF0-C05D-0966-A88D-ADCFD851BBE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511550" y="874713"/>
                  <a:ext cx="104775" cy="44450"/>
                </a:xfrm>
                <a:custGeom>
                  <a:avLst/>
                  <a:gdLst>
                    <a:gd name="T0" fmla="*/ 0 w 28"/>
                    <a:gd name="T1" fmla="*/ 0 h 12"/>
                    <a:gd name="T2" fmla="*/ 3 w 28"/>
                    <a:gd name="T3" fmla="*/ 12 h 12"/>
                    <a:gd name="T4" fmla="*/ 25 w 28"/>
                    <a:gd name="T5" fmla="*/ 12 h 12"/>
                    <a:gd name="T6" fmla="*/ 28 w 28"/>
                    <a:gd name="T7" fmla="*/ 0 h 12"/>
                    <a:gd name="T8" fmla="*/ 0 w 28"/>
                    <a:gd name="T9" fmla="*/ 0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8" h="12">
                      <a:moveTo>
                        <a:pt x="0" y="0"/>
                      </a:moveTo>
                      <a:cubicBezTo>
                        <a:pt x="1" y="4"/>
                        <a:pt x="2" y="8"/>
                        <a:pt x="3" y="12"/>
                      </a:cubicBezTo>
                      <a:cubicBezTo>
                        <a:pt x="25" y="12"/>
                        <a:pt x="25" y="12"/>
                        <a:pt x="25" y="12"/>
                      </a:cubicBezTo>
                      <a:cubicBezTo>
                        <a:pt x="26" y="8"/>
                        <a:pt x="27" y="4"/>
                        <a:pt x="28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 sz="2400"/>
                </a:p>
              </p:txBody>
            </p:sp>
            <p:sp>
              <p:nvSpPr>
                <p:cNvPr id="103" name="Freeform 257">
                  <a:extLst>
                    <a:ext uri="{FF2B5EF4-FFF2-40B4-BE49-F238E27FC236}">
                      <a16:creationId xmlns:a16="http://schemas.microsoft.com/office/drawing/2014/main" id="{E12A5289-E094-86CC-3EF6-2FCD0D7B3C0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511550" y="798513"/>
                  <a:ext cx="104775" cy="60325"/>
                </a:xfrm>
                <a:custGeom>
                  <a:avLst/>
                  <a:gdLst>
                    <a:gd name="T0" fmla="*/ 28 w 28"/>
                    <a:gd name="T1" fmla="*/ 16 h 16"/>
                    <a:gd name="T2" fmla="*/ 25 w 28"/>
                    <a:gd name="T3" fmla="*/ 0 h 16"/>
                    <a:gd name="T4" fmla="*/ 3 w 28"/>
                    <a:gd name="T5" fmla="*/ 0 h 16"/>
                    <a:gd name="T6" fmla="*/ 0 w 28"/>
                    <a:gd name="T7" fmla="*/ 16 h 16"/>
                    <a:gd name="T8" fmla="*/ 28 w 28"/>
                    <a:gd name="T9" fmla="*/ 16 h 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8" h="16">
                      <a:moveTo>
                        <a:pt x="28" y="16"/>
                      </a:moveTo>
                      <a:cubicBezTo>
                        <a:pt x="28" y="11"/>
                        <a:pt x="27" y="5"/>
                        <a:pt x="25" y="0"/>
                      </a:cubicBezTo>
                      <a:cubicBezTo>
                        <a:pt x="3" y="0"/>
                        <a:pt x="3" y="0"/>
                        <a:pt x="3" y="0"/>
                      </a:cubicBezTo>
                      <a:cubicBezTo>
                        <a:pt x="1" y="5"/>
                        <a:pt x="0" y="11"/>
                        <a:pt x="0" y="16"/>
                      </a:cubicBezTo>
                      <a:lnTo>
                        <a:pt x="28" y="1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 sz="2400"/>
                </a:p>
              </p:txBody>
            </p:sp>
            <p:sp>
              <p:nvSpPr>
                <p:cNvPr id="104" name="Freeform 258">
                  <a:extLst>
                    <a:ext uri="{FF2B5EF4-FFF2-40B4-BE49-F238E27FC236}">
                      <a16:creationId xmlns:a16="http://schemas.microsoft.com/office/drawing/2014/main" id="{193A7606-851F-93C5-351B-2768C6D592C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527425" y="935038"/>
                  <a:ext cx="74613" cy="58738"/>
                </a:xfrm>
                <a:custGeom>
                  <a:avLst/>
                  <a:gdLst>
                    <a:gd name="T0" fmla="*/ 11 w 20"/>
                    <a:gd name="T1" fmla="*/ 16 h 16"/>
                    <a:gd name="T2" fmla="*/ 20 w 20"/>
                    <a:gd name="T3" fmla="*/ 0 h 16"/>
                    <a:gd name="T4" fmla="*/ 0 w 20"/>
                    <a:gd name="T5" fmla="*/ 0 h 16"/>
                    <a:gd name="T6" fmla="*/ 9 w 20"/>
                    <a:gd name="T7" fmla="*/ 16 h 16"/>
                    <a:gd name="T8" fmla="*/ 11 w 20"/>
                    <a:gd name="T9" fmla="*/ 16 h 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0" h="16">
                      <a:moveTo>
                        <a:pt x="11" y="16"/>
                      </a:moveTo>
                      <a:cubicBezTo>
                        <a:pt x="14" y="11"/>
                        <a:pt x="17" y="5"/>
                        <a:pt x="2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3" y="5"/>
                        <a:pt x="6" y="11"/>
                        <a:pt x="9" y="16"/>
                      </a:cubicBezTo>
                      <a:lnTo>
                        <a:pt x="11" y="1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 sz="2400"/>
                </a:p>
              </p:txBody>
            </p:sp>
            <p:sp>
              <p:nvSpPr>
                <p:cNvPr id="105" name="Freeform 259">
                  <a:extLst>
                    <a:ext uri="{FF2B5EF4-FFF2-40B4-BE49-F238E27FC236}">
                      <a16:creationId xmlns:a16="http://schemas.microsoft.com/office/drawing/2014/main" id="{A4D00329-713E-7F18-C22F-B6859BE2341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421063" y="798513"/>
                  <a:ext cx="87313" cy="60325"/>
                </a:xfrm>
                <a:custGeom>
                  <a:avLst/>
                  <a:gdLst>
                    <a:gd name="T0" fmla="*/ 0 w 23"/>
                    <a:gd name="T1" fmla="*/ 16 h 16"/>
                    <a:gd name="T2" fmla="*/ 20 w 23"/>
                    <a:gd name="T3" fmla="*/ 16 h 16"/>
                    <a:gd name="T4" fmla="*/ 23 w 23"/>
                    <a:gd name="T5" fmla="*/ 0 h 16"/>
                    <a:gd name="T6" fmla="*/ 4 w 23"/>
                    <a:gd name="T7" fmla="*/ 0 h 16"/>
                    <a:gd name="T8" fmla="*/ 0 w 23"/>
                    <a:gd name="T9" fmla="*/ 16 h 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3" h="16">
                      <a:moveTo>
                        <a:pt x="0" y="16"/>
                      </a:moveTo>
                      <a:cubicBezTo>
                        <a:pt x="20" y="16"/>
                        <a:pt x="20" y="16"/>
                        <a:pt x="20" y="16"/>
                      </a:cubicBezTo>
                      <a:cubicBezTo>
                        <a:pt x="20" y="11"/>
                        <a:pt x="21" y="5"/>
                        <a:pt x="23" y="0"/>
                      </a:cubicBezTo>
                      <a:cubicBezTo>
                        <a:pt x="4" y="0"/>
                        <a:pt x="4" y="0"/>
                        <a:pt x="4" y="0"/>
                      </a:cubicBezTo>
                      <a:cubicBezTo>
                        <a:pt x="2" y="5"/>
                        <a:pt x="0" y="10"/>
                        <a:pt x="0" y="1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 sz="2400"/>
                </a:p>
              </p:txBody>
            </p:sp>
            <p:sp>
              <p:nvSpPr>
                <p:cNvPr id="106" name="Freeform 260">
                  <a:extLst>
                    <a:ext uri="{FF2B5EF4-FFF2-40B4-BE49-F238E27FC236}">
                      <a16:creationId xmlns:a16="http://schemas.microsoft.com/office/drawing/2014/main" id="{EF775F4E-32B8-8343-5C3B-92E452ACD3D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621088" y="798513"/>
                  <a:ext cx="85725" cy="60325"/>
                </a:xfrm>
                <a:custGeom>
                  <a:avLst/>
                  <a:gdLst>
                    <a:gd name="T0" fmla="*/ 0 w 23"/>
                    <a:gd name="T1" fmla="*/ 0 h 16"/>
                    <a:gd name="T2" fmla="*/ 3 w 23"/>
                    <a:gd name="T3" fmla="*/ 16 h 16"/>
                    <a:gd name="T4" fmla="*/ 23 w 23"/>
                    <a:gd name="T5" fmla="*/ 16 h 16"/>
                    <a:gd name="T6" fmla="*/ 19 w 23"/>
                    <a:gd name="T7" fmla="*/ 0 h 16"/>
                    <a:gd name="T8" fmla="*/ 0 w 23"/>
                    <a:gd name="T9" fmla="*/ 0 h 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3" h="16">
                      <a:moveTo>
                        <a:pt x="0" y="0"/>
                      </a:moveTo>
                      <a:cubicBezTo>
                        <a:pt x="2" y="5"/>
                        <a:pt x="3" y="11"/>
                        <a:pt x="3" y="16"/>
                      </a:cubicBezTo>
                      <a:cubicBezTo>
                        <a:pt x="23" y="16"/>
                        <a:pt x="23" y="16"/>
                        <a:pt x="23" y="16"/>
                      </a:cubicBezTo>
                      <a:cubicBezTo>
                        <a:pt x="23" y="10"/>
                        <a:pt x="21" y="5"/>
                        <a:pt x="19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 sz="2400"/>
                </a:p>
              </p:txBody>
            </p:sp>
            <p:sp>
              <p:nvSpPr>
                <p:cNvPr id="107" name="Freeform 261">
                  <a:extLst>
                    <a:ext uri="{FF2B5EF4-FFF2-40B4-BE49-F238E27FC236}">
                      <a16:creationId xmlns:a16="http://schemas.microsoft.com/office/drawing/2014/main" id="{3BDCA2D5-C447-74FC-D684-D04A77093AE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575050" y="935038"/>
                  <a:ext cx="112713" cy="74613"/>
                </a:xfrm>
                <a:custGeom>
                  <a:avLst/>
                  <a:gdLst>
                    <a:gd name="T0" fmla="*/ 11 w 30"/>
                    <a:gd name="T1" fmla="*/ 0 h 20"/>
                    <a:gd name="T2" fmla="*/ 0 w 30"/>
                    <a:gd name="T3" fmla="*/ 19 h 20"/>
                    <a:gd name="T4" fmla="*/ 0 w 30"/>
                    <a:gd name="T5" fmla="*/ 20 h 20"/>
                    <a:gd name="T6" fmla="*/ 30 w 30"/>
                    <a:gd name="T7" fmla="*/ 0 h 20"/>
                    <a:gd name="T8" fmla="*/ 11 w 30"/>
                    <a:gd name="T9" fmla="*/ 0 h 2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0" h="20">
                      <a:moveTo>
                        <a:pt x="11" y="0"/>
                      </a:moveTo>
                      <a:cubicBezTo>
                        <a:pt x="8" y="6"/>
                        <a:pt x="5" y="13"/>
                        <a:pt x="0" y="19"/>
                      </a:cubicBezTo>
                      <a:cubicBezTo>
                        <a:pt x="0" y="20"/>
                        <a:pt x="0" y="20"/>
                        <a:pt x="0" y="20"/>
                      </a:cubicBezTo>
                      <a:cubicBezTo>
                        <a:pt x="13" y="19"/>
                        <a:pt x="24" y="11"/>
                        <a:pt x="30" y="0"/>
                      </a:cubicBezTo>
                      <a:lnTo>
                        <a:pt x="11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 sz="2400"/>
                </a:p>
              </p:txBody>
            </p:sp>
            <p:sp>
              <p:nvSpPr>
                <p:cNvPr id="108" name="Freeform 262">
                  <a:extLst>
                    <a:ext uri="{FF2B5EF4-FFF2-40B4-BE49-F238E27FC236}">
                      <a16:creationId xmlns:a16="http://schemas.microsoft.com/office/drawing/2014/main" id="{F8D72138-4AE4-8502-1F5A-48E8D365234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440113" y="935038"/>
                  <a:ext cx="112713" cy="74613"/>
                </a:xfrm>
                <a:custGeom>
                  <a:avLst/>
                  <a:gdLst>
                    <a:gd name="T0" fmla="*/ 30 w 30"/>
                    <a:gd name="T1" fmla="*/ 19 h 20"/>
                    <a:gd name="T2" fmla="*/ 19 w 30"/>
                    <a:gd name="T3" fmla="*/ 0 h 20"/>
                    <a:gd name="T4" fmla="*/ 0 w 30"/>
                    <a:gd name="T5" fmla="*/ 0 h 20"/>
                    <a:gd name="T6" fmla="*/ 30 w 30"/>
                    <a:gd name="T7" fmla="*/ 20 h 20"/>
                    <a:gd name="T8" fmla="*/ 30 w 30"/>
                    <a:gd name="T9" fmla="*/ 19 h 2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0" h="20">
                      <a:moveTo>
                        <a:pt x="30" y="19"/>
                      </a:moveTo>
                      <a:cubicBezTo>
                        <a:pt x="25" y="13"/>
                        <a:pt x="22" y="6"/>
                        <a:pt x="19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6" y="11"/>
                        <a:pt x="17" y="19"/>
                        <a:pt x="30" y="20"/>
                      </a:cubicBezTo>
                      <a:lnTo>
                        <a:pt x="30" y="19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 sz="2400"/>
                </a:p>
              </p:txBody>
            </p:sp>
            <p:sp>
              <p:nvSpPr>
                <p:cNvPr id="109" name="Freeform 263">
                  <a:extLst>
                    <a:ext uri="{FF2B5EF4-FFF2-40B4-BE49-F238E27FC236}">
                      <a16:creationId xmlns:a16="http://schemas.microsoft.com/office/drawing/2014/main" id="{7F7479F9-B40E-F856-D41B-7B6FF18B22C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448050" y="723900"/>
                  <a:ext cx="104775" cy="60325"/>
                </a:xfrm>
                <a:custGeom>
                  <a:avLst/>
                  <a:gdLst>
                    <a:gd name="T0" fmla="*/ 18 w 28"/>
                    <a:gd name="T1" fmla="*/ 16 h 16"/>
                    <a:gd name="T2" fmla="*/ 28 w 28"/>
                    <a:gd name="T3" fmla="*/ 1 h 16"/>
                    <a:gd name="T4" fmla="*/ 28 w 28"/>
                    <a:gd name="T5" fmla="*/ 0 h 16"/>
                    <a:gd name="T6" fmla="*/ 0 w 28"/>
                    <a:gd name="T7" fmla="*/ 16 h 16"/>
                    <a:gd name="T8" fmla="*/ 18 w 28"/>
                    <a:gd name="T9" fmla="*/ 16 h 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8" h="16">
                      <a:moveTo>
                        <a:pt x="18" y="16"/>
                      </a:moveTo>
                      <a:cubicBezTo>
                        <a:pt x="20" y="11"/>
                        <a:pt x="24" y="5"/>
                        <a:pt x="28" y="1"/>
                      </a:cubicBezTo>
                      <a:cubicBezTo>
                        <a:pt x="28" y="0"/>
                        <a:pt x="28" y="0"/>
                        <a:pt x="28" y="0"/>
                      </a:cubicBezTo>
                      <a:cubicBezTo>
                        <a:pt x="16" y="1"/>
                        <a:pt x="6" y="7"/>
                        <a:pt x="0" y="16"/>
                      </a:cubicBezTo>
                      <a:lnTo>
                        <a:pt x="18" y="1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 sz="2400"/>
                </a:p>
              </p:txBody>
            </p:sp>
            <p:sp>
              <p:nvSpPr>
                <p:cNvPr id="110" name="Freeform 264">
                  <a:extLst>
                    <a:ext uri="{FF2B5EF4-FFF2-40B4-BE49-F238E27FC236}">
                      <a16:creationId xmlns:a16="http://schemas.microsoft.com/office/drawing/2014/main" id="{42A0B0CC-279E-0ED3-0F1D-5B01E597555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575050" y="723900"/>
                  <a:ext cx="106363" cy="60325"/>
                </a:xfrm>
                <a:custGeom>
                  <a:avLst/>
                  <a:gdLst>
                    <a:gd name="T0" fmla="*/ 0 w 28"/>
                    <a:gd name="T1" fmla="*/ 1 h 16"/>
                    <a:gd name="T2" fmla="*/ 10 w 28"/>
                    <a:gd name="T3" fmla="*/ 16 h 16"/>
                    <a:gd name="T4" fmla="*/ 28 w 28"/>
                    <a:gd name="T5" fmla="*/ 16 h 16"/>
                    <a:gd name="T6" fmla="*/ 0 w 28"/>
                    <a:gd name="T7" fmla="*/ 0 h 16"/>
                    <a:gd name="T8" fmla="*/ 0 w 28"/>
                    <a:gd name="T9" fmla="*/ 1 h 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8" h="16">
                      <a:moveTo>
                        <a:pt x="0" y="1"/>
                      </a:moveTo>
                      <a:cubicBezTo>
                        <a:pt x="4" y="5"/>
                        <a:pt x="8" y="11"/>
                        <a:pt x="10" y="16"/>
                      </a:cubicBezTo>
                      <a:cubicBezTo>
                        <a:pt x="28" y="16"/>
                        <a:pt x="28" y="16"/>
                        <a:pt x="28" y="16"/>
                      </a:cubicBezTo>
                      <a:cubicBezTo>
                        <a:pt x="22" y="7"/>
                        <a:pt x="11" y="1"/>
                        <a:pt x="0" y="0"/>
                      </a:cubicBezTo>
                      <a:lnTo>
                        <a:pt x="0" y="1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 sz="2400"/>
                </a:p>
              </p:txBody>
            </p:sp>
          </p:grpSp>
          <p:grpSp>
            <p:nvGrpSpPr>
              <p:cNvPr id="82" name="Group 81">
                <a:extLst>
                  <a:ext uri="{FF2B5EF4-FFF2-40B4-BE49-F238E27FC236}">
                    <a16:creationId xmlns:a16="http://schemas.microsoft.com/office/drawing/2014/main" id="{79F6FBB4-36FC-99BD-4982-3B1504999507}"/>
                  </a:ext>
                </a:extLst>
              </p:cNvPr>
              <p:cNvGrpSpPr/>
              <p:nvPr/>
            </p:nvGrpSpPr>
            <p:grpSpPr>
              <a:xfrm>
                <a:off x="7046150" y="899658"/>
                <a:ext cx="3408176" cy="783616"/>
                <a:chOff x="6284976" y="1168818"/>
                <a:chExt cx="6387947" cy="1041179"/>
              </a:xfrm>
            </p:grpSpPr>
            <p:sp>
              <p:nvSpPr>
                <p:cNvPr id="95" name="Content Placeholder 2">
                  <a:extLst>
                    <a:ext uri="{FF2B5EF4-FFF2-40B4-BE49-F238E27FC236}">
                      <a16:creationId xmlns:a16="http://schemas.microsoft.com/office/drawing/2014/main" id="{50046715-05C8-C67F-012E-49A97E4DBD1E}"/>
                    </a:ext>
                  </a:extLst>
                </p:cNvPr>
                <p:cNvSpPr txBox="1">
                  <a:spLocks/>
                </p:cNvSpPr>
                <p:nvPr/>
              </p:nvSpPr>
              <p:spPr>
                <a:xfrm>
                  <a:off x="6284976" y="1805306"/>
                  <a:ext cx="6387947" cy="404691"/>
                </a:xfrm>
                <a:prstGeom prst="rect">
                  <a:avLst/>
                </a:prstGeom>
              </p:spPr>
              <p:txBody>
                <a:bodyPr vert="horz" wrap="square" lIns="0" tIns="0" rIns="0" bIns="0" rtlCol="0" anchor="t">
                  <a:spAutoFit/>
                </a:bodyPr>
                <a:lstStyle>
                  <a:lvl1pPr marL="177800" indent="-177800" algn="l" defTabSz="914400" rtl="0" eaLnBrk="1" latinLnBrk="0" hangingPunct="1">
                    <a:lnSpc>
                      <a:spcPct val="90000"/>
                    </a:lnSpc>
                    <a:spcBef>
                      <a:spcPts val="1000"/>
                    </a:spcBef>
                    <a:buClr>
                      <a:srgbClr val="102747"/>
                    </a:buClr>
                    <a:buFont typeface="Garamond" panose="02020404030301010803" pitchFamily="18" charset="0"/>
                    <a:buChar char="›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342900" indent="-1651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Clr>
                      <a:srgbClr val="102747"/>
                    </a:buClr>
                    <a:buFont typeface="Garamond" panose="02020404030301010803" pitchFamily="18" charset="0"/>
                    <a:buChar char="›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520700" indent="-1651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Clr>
                      <a:srgbClr val="102747"/>
                    </a:buClr>
                    <a:buFont typeface="Garamond" panose="02020404030301010803" pitchFamily="18" charset="0"/>
                    <a:buChar char="›"/>
                    <a:tabLst>
                      <a:tab pos="1943100" algn="l"/>
                    </a:tabLst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685800" indent="-1778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Clr>
                      <a:srgbClr val="102747"/>
                    </a:buClr>
                    <a:buFont typeface="Garamond" panose="02020404030301010803" pitchFamily="18" charset="0"/>
                    <a:buChar char="›"/>
                    <a:tabLst>
                      <a:tab pos="1943100" algn="l"/>
                    </a:tabLst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863600" indent="-1778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Clr>
                      <a:srgbClr val="102747"/>
                    </a:buClr>
                    <a:buFont typeface="Garamond" panose="02020404030301010803" pitchFamily="18" charset="0"/>
                    <a:buChar char="›"/>
                    <a:tabLst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5146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9718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4290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8862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inden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1200"/>
                    </a:spcAft>
                    <a:buNone/>
                  </a:pPr>
                  <a:r>
                    <a:rPr lang="en-US" sz="1050"/>
                    <a:t>creeves@GlobalRiskSolutions.com</a:t>
                  </a:r>
                </a:p>
              </p:txBody>
            </p:sp>
            <p:sp>
              <p:nvSpPr>
                <p:cNvPr id="96" name="Content Placeholder 2">
                  <a:extLst>
                    <a:ext uri="{FF2B5EF4-FFF2-40B4-BE49-F238E27FC236}">
                      <a16:creationId xmlns:a16="http://schemas.microsoft.com/office/drawing/2014/main" id="{F750D36B-A3AE-7687-07BC-7F018EA5ABD0}"/>
                    </a:ext>
                  </a:extLst>
                </p:cNvPr>
                <p:cNvSpPr txBox="1">
                  <a:spLocks/>
                </p:cNvSpPr>
                <p:nvPr/>
              </p:nvSpPr>
              <p:spPr>
                <a:xfrm>
                  <a:off x="6284976" y="1168818"/>
                  <a:ext cx="5449825" cy="539588"/>
                </a:xfrm>
                <a:prstGeom prst="rect">
                  <a:avLst/>
                </a:prstGeom>
              </p:spPr>
              <p:txBody>
                <a:bodyPr vert="horz" wrap="square" lIns="0" tIns="0" rIns="0" bIns="0" rtlCol="0" anchor="b">
                  <a:spAutoFit/>
                </a:bodyPr>
                <a:lstStyle>
                  <a:lvl1pPr marL="177800" indent="-177800" algn="l" defTabSz="914400" rtl="0" eaLnBrk="1" latinLnBrk="0" hangingPunct="1">
                    <a:lnSpc>
                      <a:spcPct val="90000"/>
                    </a:lnSpc>
                    <a:spcBef>
                      <a:spcPts val="1000"/>
                    </a:spcBef>
                    <a:buClr>
                      <a:srgbClr val="102747"/>
                    </a:buClr>
                    <a:buFont typeface="Garamond" panose="02020404030301010803" pitchFamily="18" charset="0"/>
                    <a:buChar char="›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342900" indent="-1651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Clr>
                      <a:srgbClr val="102747"/>
                    </a:buClr>
                    <a:buFont typeface="Garamond" panose="02020404030301010803" pitchFamily="18" charset="0"/>
                    <a:buChar char="›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520700" indent="-1651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Clr>
                      <a:srgbClr val="102747"/>
                    </a:buClr>
                    <a:buFont typeface="Garamond" panose="02020404030301010803" pitchFamily="18" charset="0"/>
                    <a:buChar char="›"/>
                    <a:tabLst>
                      <a:tab pos="1943100" algn="l"/>
                    </a:tabLst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685800" indent="-1778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Clr>
                      <a:srgbClr val="102747"/>
                    </a:buClr>
                    <a:buFont typeface="Garamond" panose="02020404030301010803" pitchFamily="18" charset="0"/>
                    <a:buChar char="›"/>
                    <a:tabLst>
                      <a:tab pos="1943100" algn="l"/>
                    </a:tabLst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863600" indent="-1778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Clr>
                      <a:srgbClr val="102747"/>
                    </a:buClr>
                    <a:buFont typeface="Garamond" panose="02020404030301010803" pitchFamily="18" charset="0"/>
                    <a:buChar char="›"/>
                    <a:tabLst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5146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9718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4290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8862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inden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1200"/>
                    </a:spcAft>
                    <a:buFont typeface="Garamond" panose="02020404030301010803" pitchFamily="18" charset="0"/>
                    <a:buNone/>
                    <a:defRPr sz="2000" b="0" i="0" u="none" strike="noStrike" kern="1200" spc="0" baseline="0">
                      <a:solidFill>
                        <a:srgbClr val="102747"/>
                      </a:solidFill>
                      <a:latin typeface="+mn-lt"/>
                      <a:ea typeface="+mn-ea"/>
                      <a:cs typeface="+mn-cs"/>
                    </a:defRPr>
                  </a:pPr>
                  <a:r>
                    <a:rPr lang="en-US" sz="1400">
                      <a:solidFill>
                        <a:srgbClr val="102747"/>
                      </a:solidFill>
                    </a:rPr>
                    <a:t>Email</a:t>
                  </a:r>
                </a:p>
              </p:txBody>
            </p:sp>
            <p:cxnSp>
              <p:nvCxnSpPr>
                <p:cNvPr id="97" name="Straight Connector 96">
                  <a:extLst>
                    <a:ext uri="{FF2B5EF4-FFF2-40B4-BE49-F238E27FC236}">
                      <a16:creationId xmlns:a16="http://schemas.microsoft.com/office/drawing/2014/main" id="{D1439FFA-56D6-1C13-55AC-22003680B56B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6284976" y="1756857"/>
                  <a:ext cx="5449824" cy="0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83" name="Group 82">
                <a:extLst>
                  <a:ext uri="{FF2B5EF4-FFF2-40B4-BE49-F238E27FC236}">
                    <a16:creationId xmlns:a16="http://schemas.microsoft.com/office/drawing/2014/main" id="{3F703697-EB0E-DFBF-5899-1446AF4F408C}"/>
                  </a:ext>
                </a:extLst>
              </p:cNvPr>
              <p:cNvGrpSpPr/>
              <p:nvPr/>
            </p:nvGrpSpPr>
            <p:grpSpPr>
              <a:xfrm>
                <a:off x="7046150" y="2185672"/>
                <a:ext cx="2650300" cy="783617"/>
                <a:chOff x="6284976" y="1168815"/>
                <a:chExt cx="5449824" cy="1041184"/>
              </a:xfrm>
            </p:grpSpPr>
            <p:sp>
              <p:nvSpPr>
                <p:cNvPr id="92" name="Content Placeholder 2">
                  <a:extLst>
                    <a:ext uri="{FF2B5EF4-FFF2-40B4-BE49-F238E27FC236}">
                      <a16:creationId xmlns:a16="http://schemas.microsoft.com/office/drawing/2014/main" id="{CAD4C136-9FD0-F01A-94E4-A289F29338AA}"/>
                    </a:ext>
                  </a:extLst>
                </p:cNvPr>
                <p:cNvSpPr txBox="1">
                  <a:spLocks/>
                </p:cNvSpPr>
                <p:nvPr/>
              </p:nvSpPr>
              <p:spPr>
                <a:xfrm>
                  <a:off x="6284976" y="1805307"/>
                  <a:ext cx="5449824" cy="404692"/>
                </a:xfrm>
                <a:prstGeom prst="rect">
                  <a:avLst/>
                </a:prstGeom>
              </p:spPr>
              <p:txBody>
                <a:bodyPr vert="horz" lIns="0" tIns="0" rIns="0" bIns="0" rtlCol="0" anchor="t">
                  <a:spAutoFit/>
                </a:bodyPr>
                <a:lstStyle>
                  <a:lvl1pPr marL="177800" indent="-177800" algn="l" defTabSz="914400" rtl="0" eaLnBrk="1" latinLnBrk="0" hangingPunct="1">
                    <a:lnSpc>
                      <a:spcPct val="90000"/>
                    </a:lnSpc>
                    <a:spcBef>
                      <a:spcPts val="1000"/>
                    </a:spcBef>
                    <a:buClr>
                      <a:srgbClr val="102747"/>
                    </a:buClr>
                    <a:buFont typeface="Garamond" panose="02020404030301010803" pitchFamily="18" charset="0"/>
                    <a:buChar char="›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342900" indent="-1651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Clr>
                      <a:srgbClr val="102747"/>
                    </a:buClr>
                    <a:buFont typeface="Garamond" panose="02020404030301010803" pitchFamily="18" charset="0"/>
                    <a:buChar char="›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520700" indent="-1651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Clr>
                      <a:srgbClr val="102747"/>
                    </a:buClr>
                    <a:buFont typeface="Garamond" panose="02020404030301010803" pitchFamily="18" charset="0"/>
                    <a:buChar char="›"/>
                    <a:tabLst>
                      <a:tab pos="1943100" algn="l"/>
                    </a:tabLst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685800" indent="-1778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Clr>
                      <a:srgbClr val="102747"/>
                    </a:buClr>
                    <a:buFont typeface="Garamond" panose="02020404030301010803" pitchFamily="18" charset="0"/>
                    <a:buChar char="›"/>
                    <a:tabLst>
                      <a:tab pos="1943100" algn="l"/>
                    </a:tabLst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863600" indent="-1778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Clr>
                      <a:srgbClr val="102747"/>
                    </a:buClr>
                    <a:buFont typeface="Garamond" panose="02020404030301010803" pitchFamily="18" charset="0"/>
                    <a:buChar char="›"/>
                    <a:tabLst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5146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9718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4290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8862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inden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1200"/>
                    </a:spcAft>
                    <a:buNone/>
                  </a:pPr>
                  <a:r>
                    <a:rPr lang="en-US" sz="1050"/>
                    <a:t>+44 (0) 7825 276 291</a:t>
                  </a:r>
                </a:p>
              </p:txBody>
            </p:sp>
            <p:sp>
              <p:nvSpPr>
                <p:cNvPr id="93" name="Content Placeholder 2">
                  <a:extLst>
                    <a:ext uri="{FF2B5EF4-FFF2-40B4-BE49-F238E27FC236}">
                      <a16:creationId xmlns:a16="http://schemas.microsoft.com/office/drawing/2014/main" id="{95FB77AF-5672-04DF-F1C0-C9F43CC83779}"/>
                    </a:ext>
                  </a:extLst>
                </p:cNvPr>
                <p:cNvSpPr txBox="1">
                  <a:spLocks/>
                </p:cNvSpPr>
                <p:nvPr/>
              </p:nvSpPr>
              <p:spPr>
                <a:xfrm>
                  <a:off x="6284976" y="1168815"/>
                  <a:ext cx="5449824" cy="539589"/>
                </a:xfrm>
                <a:prstGeom prst="rect">
                  <a:avLst/>
                </a:prstGeom>
              </p:spPr>
              <p:txBody>
                <a:bodyPr vert="horz" wrap="square" lIns="0" tIns="0" rIns="0" bIns="0" rtlCol="0" anchor="b">
                  <a:spAutoFit/>
                </a:bodyPr>
                <a:lstStyle>
                  <a:lvl1pPr marL="177800" indent="-177800" algn="l" defTabSz="914400" rtl="0" eaLnBrk="1" latinLnBrk="0" hangingPunct="1">
                    <a:lnSpc>
                      <a:spcPct val="90000"/>
                    </a:lnSpc>
                    <a:spcBef>
                      <a:spcPts val="1000"/>
                    </a:spcBef>
                    <a:buClr>
                      <a:srgbClr val="102747"/>
                    </a:buClr>
                    <a:buFont typeface="Garamond" panose="02020404030301010803" pitchFamily="18" charset="0"/>
                    <a:buChar char="›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342900" indent="-1651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Clr>
                      <a:srgbClr val="102747"/>
                    </a:buClr>
                    <a:buFont typeface="Garamond" panose="02020404030301010803" pitchFamily="18" charset="0"/>
                    <a:buChar char="›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520700" indent="-1651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Clr>
                      <a:srgbClr val="102747"/>
                    </a:buClr>
                    <a:buFont typeface="Garamond" panose="02020404030301010803" pitchFamily="18" charset="0"/>
                    <a:buChar char="›"/>
                    <a:tabLst>
                      <a:tab pos="1943100" algn="l"/>
                    </a:tabLst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685800" indent="-1778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Clr>
                      <a:srgbClr val="102747"/>
                    </a:buClr>
                    <a:buFont typeface="Garamond" panose="02020404030301010803" pitchFamily="18" charset="0"/>
                    <a:buChar char="›"/>
                    <a:tabLst>
                      <a:tab pos="1943100" algn="l"/>
                    </a:tabLst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863600" indent="-1778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Clr>
                      <a:srgbClr val="102747"/>
                    </a:buClr>
                    <a:buFont typeface="Garamond" panose="02020404030301010803" pitchFamily="18" charset="0"/>
                    <a:buChar char="›"/>
                    <a:tabLst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5146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9718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4290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8862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inden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1200"/>
                    </a:spcAft>
                    <a:buFont typeface="Garamond" panose="02020404030301010803" pitchFamily="18" charset="0"/>
                    <a:buNone/>
                    <a:defRPr sz="2000" b="0" i="0" u="none" strike="noStrike" kern="1200" spc="0" baseline="0">
                      <a:solidFill>
                        <a:srgbClr val="102747"/>
                      </a:solidFill>
                      <a:latin typeface="+mn-lt"/>
                      <a:ea typeface="+mn-ea"/>
                      <a:cs typeface="+mn-cs"/>
                    </a:defRPr>
                  </a:pPr>
                  <a:r>
                    <a:rPr lang="en-US" sz="1400">
                      <a:solidFill>
                        <a:srgbClr val="102747"/>
                      </a:solidFill>
                    </a:rPr>
                    <a:t>Phone</a:t>
                  </a:r>
                </a:p>
              </p:txBody>
            </p:sp>
            <p:cxnSp>
              <p:nvCxnSpPr>
                <p:cNvPr id="94" name="Straight Connector 93">
                  <a:extLst>
                    <a:ext uri="{FF2B5EF4-FFF2-40B4-BE49-F238E27FC236}">
                      <a16:creationId xmlns:a16="http://schemas.microsoft.com/office/drawing/2014/main" id="{74CE356E-AC05-0C17-C7C4-538148ECABE0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6284976" y="1756857"/>
                  <a:ext cx="5449824" cy="0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84" name="Group 83">
                <a:extLst>
                  <a:ext uri="{FF2B5EF4-FFF2-40B4-BE49-F238E27FC236}">
                    <a16:creationId xmlns:a16="http://schemas.microsoft.com/office/drawing/2014/main" id="{38F3F0DC-D0E4-0389-D8B3-7E074C8A16D8}"/>
                  </a:ext>
                </a:extLst>
              </p:cNvPr>
              <p:cNvGrpSpPr/>
              <p:nvPr/>
            </p:nvGrpSpPr>
            <p:grpSpPr>
              <a:xfrm>
                <a:off x="7046150" y="3471697"/>
                <a:ext cx="2907658" cy="783615"/>
                <a:chOff x="6284976" y="1168818"/>
                <a:chExt cx="5979030" cy="1041179"/>
              </a:xfrm>
            </p:grpSpPr>
            <p:sp>
              <p:nvSpPr>
                <p:cNvPr id="89" name="Content Placeholder 2">
                  <a:extLst>
                    <a:ext uri="{FF2B5EF4-FFF2-40B4-BE49-F238E27FC236}">
                      <a16:creationId xmlns:a16="http://schemas.microsoft.com/office/drawing/2014/main" id="{BABCD01F-73C5-7477-9E5E-B0BBBA1B21CB}"/>
                    </a:ext>
                  </a:extLst>
                </p:cNvPr>
                <p:cNvSpPr txBox="1">
                  <a:spLocks/>
                </p:cNvSpPr>
                <p:nvPr/>
              </p:nvSpPr>
              <p:spPr>
                <a:xfrm>
                  <a:off x="6284976" y="1805305"/>
                  <a:ext cx="5979030" cy="404692"/>
                </a:xfrm>
                <a:prstGeom prst="rect">
                  <a:avLst/>
                </a:prstGeom>
              </p:spPr>
              <p:txBody>
                <a:bodyPr vert="horz" wrap="square" lIns="0" tIns="0" rIns="0" bIns="0" rtlCol="0" anchor="t">
                  <a:spAutoFit/>
                </a:bodyPr>
                <a:lstStyle>
                  <a:lvl1pPr marL="177800" indent="-177800" algn="l" defTabSz="914400" rtl="0" eaLnBrk="1" latinLnBrk="0" hangingPunct="1">
                    <a:lnSpc>
                      <a:spcPct val="90000"/>
                    </a:lnSpc>
                    <a:spcBef>
                      <a:spcPts val="1000"/>
                    </a:spcBef>
                    <a:buClr>
                      <a:srgbClr val="102747"/>
                    </a:buClr>
                    <a:buFont typeface="Garamond" panose="02020404030301010803" pitchFamily="18" charset="0"/>
                    <a:buChar char="›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342900" indent="-1651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Clr>
                      <a:srgbClr val="102747"/>
                    </a:buClr>
                    <a:buFont typeface="Garamond" panose="02020404030301010803" pitchFamily="18" charset="0"/>
                    <a:buChar char="›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520700" indent="-1651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Clr>
                      <a:srgbClr val="102747"/>
                    </a:buClr>
                    <a:buFont typeface="Garamond" panose="02020404030301010803" pitchFamily="18" charset="0"/>
                    <a:buChar char="›"/>
                    <a:tabLst>
                      <a:tab pos="1943100" algn="l"/>
                    </a:tabLst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685800" indent="-1778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Clr>
                      <a:srgbClr val="102747"/>
                    </a:buClr>
                    <a:buFont typeface="Garamond" panose="02020404030301010803" pitchFamily="18" charset="0"/>
                    <a:buChar char="›"/>
                    <a:tabLst>
                      <a:tab pos="1943100" algn="l"/>
                    </a:tabLst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863600" indent="-1778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Clr>
                      <a:srgbClr val="102747"/>
                    </a:buClr>
                    <a:buFont typeface="Garamond" panose="02020404030301010803" pitchFamily="18" charset="0"/>
                    <a:buChar char="›"/>
                    <a:tabLst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5146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9718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4290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8862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inden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1200"/>
                    </a:spcAft>
                    <a:buNone/>
                  </a:pPr>
                  <a:r>
                    <a:rPr lang="en-US" sz="1050"/>
                    <a:t>ccs.GlobalRiskSolutions.com</a:t>
                  </a:r>
                </a:p>
              </p:txBody>
            </p:sp>
            <p:sp>
              <p:nvSpPr>
                <p:cNvPr id="90" name="Content Placeholder 2">
                  <a:extLst>
                    <a:ext uri="{FF2B5EF4-FFF2-40B4-BE49-F238E27FC236}">
                      <a16:creationId xmlns:a16="http://schemas.microsoft.com/office/drawing/2014/main" id="{657B3BEB-BE62-8D9A-7753-FB4AA0059EC1}"/>
                    </a:ext>
                  </a:extLst>
                </p:cNvPr>
                <p:cNvSpPr txBox="1">
                  <a:spLocks/>
                </p:cNvSpPr>
                <p:nvPr/>
              </p:nvSpPr>
              <p:spPr>
                <a:xfrm>
                  <a:off x="6284976" y="1168818"/>
                  <a:ext cx="5449824" cy="539588"/>
                </a:xfrm>
                <a:prstGeom prst="rect">
                  <a:avLst/>
                </a:prstGeom>
              </p:spPr>
              <p:txBody>
                <a:bodyPr vert="horz" wrap="square" lIns="0" tIns="0" rIns="0" bIns="0" rtlCol="0" anchor="b">
                  <a:spAutoFit/>
                </a:bodyPr>
                <a:lstStyle>
                  <a:lvl1pPr marL="177800" indent="-177800" algn="l" defTabSz="914400" rtl="0" eaLnBrk="1" latinLnBrk="0" hangingPunct="1">
                    <a:lnSpc>
                      <a:spcPct val="90000"/>
                    </a:lnSpc>
                    <a:spcBef>
                      <a:spcPts val="1000"/>
                    </a:spcBef>
                    <a:buClr>
                      <a:srgbClr val="102747"/>
                    </a:buClr>
                    <a:buFont typeface="Garamond" panose="02020404030301010803" pitchFamily="18" charset="0"/>
                    <a:buChar char="›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342900" indent="-1651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Clr>
                      <a:srgbClr val="102747"/>
                    </a:buClr>
                    <a:buFont typeface="Garamond" panose="02020404030301010803" pitchFamily="18" charset="0"/>
                    <a:buChar char="›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520700" indent="-1651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Clr>
                      <a:srgbClr val="102747"/>
                    </a:buClr>
                    <a:buFont typeface="Garamond" panose="02020404030301010803" pitchFamily="18" charset="0"/>
                    <a:buChar char="›"/>
                    <a:tabLst>
                      <a:tab pos="1943100" algn="l"/>
                    </a:tabLst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685800" indent="-1778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Clr>
                      <a:srgbClr val="102747"/>
                    </a:buClr>
                    <a:buFont typeface="Garamond" panose="02020404030301010803" pitchFamily="18" charset="0"/>
                    <a:buChar char="›"/>
                    <a:tabLst>
                      <a:tab pos="1943100" algn="l"/>
                    </a:tabLst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863600" indent="-1778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Clr>
                      <a:srgbClr val="102747"/>
                    </a:buClr>
                    <a:buFont typeface="Garamond" panose="02020404030301010803" pitchFamily="18" charset="0"/>
                    <a:buChar char="›"/>
                    <a:tabLst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5146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9718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4290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8862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inden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1200"/>
                    </a:spcAft>
                    <a:buFont typeface="Garamond" panose="02020404030301010803" pitchFamily="18" charset="0"/>
                    <a:buNone/>
                    <a:defRPr sz="2000" b="0" i="0" u="none" strike="noStrike" kern="1200" spc="0" baseline="0">
                      <a:solidFill>
                        <a:srgbClr val="102747"/>
                      </a:solidFill>
                      <a:latin typeface="+mn-lt"/>
                      <a:ea typeface="+mn-ea"/>
                      <a:cs typeface="+mn-cs"/>
                    </a:defRPr>
                  </a:pPr>
                  <a:r>
                    <a:rPr lang="en-US" sz="1400">
                      <a:solidFill>
                        <a:srgbClr val="102747"/>
                      </a:solidFill>
                    </a:rPr>
                    <a:t>Website</a:t>
                  </a:r>
                </a:p>
              </p:txBody>
            </p:sp>
            <p:cxnSp>
              <p:nvCxnSpPr>
                <p:cNvPr id="91" name="Straight Connector 90">
                  <a:extLst>
                    <a:ext uri="{FF2B5EF4-FFF2-40B4-BE49-F238E27FC236}">
                      <a16:creationId xmlns:a16="http://schemas.microsoft.com/office/drawing/2014/main" id="{2B1FCCDA-E3C2-9D07-580B-48CDA0EB816C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6284976" y="1756857"/>
                  <a:ext cx="5449824" cy="0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85" name="Group 84">
                <a:extLst>
                  <a:ext uri="{FF2B5EF4-FFF2-40B4-BE49-F238E27FC236}">
                    <a16:creationId xmlns:a16="http://schemas.microsoft.com/office/drawing/2014/main" id="{A4F0501B-5442-FCEA-D514-0F35D6D9CF2D}"/>
                  </a:ext>
                </a:extLst>
              </p:cNvPr>
              <p:cNvGrpSpPr/>
              <p:nvPr/>
            </p:nvGrpSpPr>
            <p:grpSpPr>
              <a:xfrm>
                <a:off x="7046150" y="4757720"/>
                <a:ext cx="2650300" cy="1392776"/>
                <a:chOff x="6284976" y="1168818"/>
                <a:chExt cx="5449824" cy="1850558"/>
              </a:xfrm>
            </p:grpSpPr>
            <p:sp>
              <p:nvSpPr>
                <p:cNvPr id="86" name="Content Placeholder 2">
                  <a:extLst>
                    <a:ext uri="{FF2B5EF4-FFF2-40B4-BE49-F238E27FC236}">
                      <a16:creationId xmlns:a16="http://schemas.microsoft.com/office/drawing/2014/main" id="{4CCE2121-4182-5136-8538-E7D380AF143E}"/>
                    </a:ext>
                  </a:extLst>
                </p:cNvPr>
                <p:cNvSpPr txBox="1">
                  <a:spLocks/>
                </p:cNvSpPr>
                <p:nvPr/>
              </p:nvSpPr>
              <p:spPr>
                <a:xfrm>
                  <a:off x="6284976" y="1805308"/>
                  <a:ext cx="5449824" cy="1214068"/>
                </a:xfrm>
                <a:prstGeom prst="rect">
                  <a:avLst/>
                </a:prstGeom>
              </p:spPr>
              <p:txBody>
                <a:bodyPr vert="horz" lIns="0" tIns="0" rIns="0" bIns="0" rtlCol="0" anchor="t">
                  <a:spAutoFit/>
                </a:bodyPr>
                <a:lstStyle>
                  <a:lvl1pPr marL="177800" indent="-177800" algn="l" defTabSz="914400" rtl="0" eaLnBrk="1" latinLnBrk="0" hangingPunct="1">
                    <a:lnSpc>
                      <a:spcPct val="90000"/>
                    </a:lnSpc>
                    <a:spcBef>
                      <a:spcPts val="1000"/>
                    </a:spcBef>
                    <a:buClr>
                      <a:srgbClr val="102747"/>
                    </a:buClr>
                    <a:buFont typeface="Garamond" panose="02020404030301010803" pitchFamily="18" charset="0"/>
                    <a:buChar char="›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342900" indent="-1651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Clr>
                      <a:srgbClr val="102747"/>
                    </a:buClr>
                    <a:buFont typeface="Garamond" panose="02020404030301010803" pitchFamily="18" charset="0"/>
                    <a:buChar char="›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520700" indent="-1651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Clr>
                      <a:srgbClr val="102747"/>
                    </a:buClr>
                    <a:buFont typeface="Garamond" panose="02020404030301010803" pitchFamily="18" charset="0"/>
                    <a:buChar char="›"/>
                    <a:tabLst>
                      <a:tab pos="1943100" algn="l"/>
                    </a:tabLst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685800" indent="-1778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Clr>
                      <a:srgbClr val="102747"/>
                    </a:buClr>
                    <a:buFont typeface="Garamond" panose="02020404030301010803" pitchFamily="18" charset="0"/>
                    <a:buChar char="›"/>
                    <a:tabLst>
                      <a:tab pos="1943100" algn="l"/>
                    </a:tabLst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863600" indent="-1778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Clr>
                      <a:srgbClr val="102747"/>
                    </a:buClr>
                    <a:buFont typeface="Garamond" panose="02020404030301010803" pitchFamily="18" charset="0"/>
                    <a:buChar char="›"/>
                    <a:tabLst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5146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9718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4290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8862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inden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1200"/>
                    </a:spcAft>
                    <a:buNone/>
                  </a:pPr>
                  <a:r>
                    <a:rPr lang="en-US" sz="1050"/>
                    <a:t>Suite 504, Dawson House, 5 Jewry Street, London, EC3N 2EX</a:t>
                  </a:r>
                </a:p>
              </p:txBody>
            </p:sp>
            <p:sp>
              <p:nvSpPr>
                <p:cNvPr id="87" name="Content Placeholder 2">
                  <a:extLst>
                    <a:ext uri="{FF2B5EF4-FFF2-40B4-BE49-F238E27FC236}">
                      <a16:creationId xmlns:a16="http://schemas.microsoft.com/office/drawing/2014/main" id="{0372941A-E632-82D1-A651-7F719BDF8EE0}"/>
                    </a:ext>
                  </a:extLst>
                </p:cNvPr>
                <p:cNvSpPr txBox="1">
                  <a:spLocks/>
                </p:cNvSpPr>
                <p:nvPr/>
              </p:nvSpPr>
              <p:spPr>
                <a:xfrm>
                  <a:off x="6284976" y="1168818"/>
                  <a:ext cx="5449824" cy="539587"/>
                </a:xfrm>
                <a:prstGeom prst="rect">
                  <a:avLst/>
                </a:prstGeom>
              </p:spPr>
              <p:txBody>
                <a:bodyPr vert="horz" wrap="square" lIns="0" tIns="0" rIns="0" bIns="0" rtlCol="0" anchor="b">
                  <a:spAutoFit/>
                </a:bodyPr>
                <a:lstStyle>
                  <a:lvl1pPr marL="177800" indent="-177800" algn="l" defTabSz="914400" rtl="0" eaLnBrk="1" latinLnBrk="0" hangingPunct="1">
                    <a:lnSpc>
                      <a:spcPct val="90000"/>
                    </a:lnSpc>
                    <a:spcBef>
                      <a:spcPts val="1000"/>
                    </a:spcBef>
                    <a:buClr>
                      <a:srgbClr val="102747"/>
                    </a:buClr>
                    <a:buFont typeface="Garamond" panose="02020404030301010803" pitchFamily="18" charset="0"/>
                    <a:buChar char="›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342900" indent="-1651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Clr>
                      <a:srgbClr val="102747"/>
                    </a:buClr>
                    <a:buFont typeface="Garamond" panose="02020404030301010803" pitchFamily="18" charset="0"/>
                    <a:buChar char="›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520700" indent="-1651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Clr>
                      <a:srgbClr val="102747"/>
                    </a:buClr>
                    <a:buFont typeface="Garamond" panose="02020404030301010803" pitchFamily="18" charset="0"/>
                    <a:buChar char="›"/>
                    <a:tabLst>
                      <a:tab pos="1943100" algn="l"/>
                    </a:tabLst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685800" indent="-1778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Clr>
                      <a:srgbClr val="102747"/>
                    </a:buClr>
                    <a:buFont typeface="Garamond" panose="02020404030301010803" pitchFamily="18" charset="0"/>
                    <a:buChar char="›"/>
                    <a:tabLst>
                      <a:tab pos="1943100" algn="l"/>
                    </a:tabLst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863600" indent="-1778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Clr>
                      <a:srgbClr val="102747"/>
                    </a:buClr>
                    <a:buFont typeface="Garamond" panose="02020404030301010803" pitchFamily="18" charset="0"/>
                    <a:buChar char="›"/>
                    <a:tabLst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5146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9718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4290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8862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inden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1200"/>
                    </a:spcAft>
                    <a:buFont typeface="Garamond" panose="02020404030301010803" pitchFamily="18" charset="0"/>
                    <a:buNone/>
                    <a:defRPr sz="2000" b="0" i="0" u="none" strike="noStrike" kern="1200" spc="0" baseline="0">
                      <a:solidFill>
                        <a:srgbClr val="102747"/>
                      </a:solidFill>
                      <a:latin typeface="+mn-lt"/>
                      <a:ea typeface="+mn-ea"/>
                      <a:cs typeface="+mn-cs"/>
                    </a:defRPr>
                  </a:pPr>
                  <a:r>
                    <a:rPr lang="en-US" sz="1400">
                      <a:solidFill>
                        <a:srgbClr val="102747"/>
                      </a:solidFill>
                    </a:rPr>
                    <a:t>Office</a:t>
                  </a:r>
                </a:p>
              </p:txBody>
            </p:sp>
            <p:cxnSp>
              <p:nvCxnSpPr>
                <p:cNvPr id="88" name="Straight Connector 87">
                  <a:extLst>
                    <a:ext uri="{FF2B5EF4-FFF2-40B4-BE49-F238E27FC236}">
                      <a16:creationId xmlns:a16="http://schemas.microsoft.com/office/drawing/2014/main" id="{DCA1DA6D-7D85-5F7B-B454-9DA12ACE2E7A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6284976" y="1756857"/>
                  <a:ext cx="5449824" cy="0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2E5F1FBC-4A3E-3E7A-68CB-DFA1725961F5}"/>
                </a:ext>
              </a:extLst>
            </p:cNvPr>
            <p:cNvSpPr/>
            <p:nvPr/>
          </p:nvSpPr>
          <p:spPr>
            <a:xfrm>
              <a:off x="87690" y="1532471"/>
              <a:ext cx="2703610" cy="4377898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Content Placeholder 2">
              <a:extLst>
                <a:ext uri="{FF2B5EF4-FFF2-40B4-BE49-F238E27FC236}">
                  <a16:creationId xmlns:a16="http://schemas.microsoft.com/office/drawing/2014/main" id="{77EE1A98-DA01-82FC-B266-1A9E88FA0F8E}"/>
                </a:ext>
              </a:extLst>
            </p:cNvPr>
            <p:cNvSpPr txBox="1">
              <a:spLocks/>
            </p:cNvSpPr>
            <p:nvPr/>
          </p:nvSpPr>
          <p:spPr>
            <a:xfrm>
              <a:off x="273906" y="2156181"/>
              <a:ext cx="2623295" cy="677108"/>
            </a:xfrm>
            <a:prstGeom prst="rect">
              <a:avLst/>
            </a:prstGeom>
          </p:spPr>
          <p:txBody>
            <a:bodyPr vert="horz" wrap="square" lIns="0" tIns="0" rIns="0" bIns="0" rtlCol="0" anchor="t">
              <a:spAutoFit/>
            </a:bodyPr>
            <a:lstStyle>
              <a:lvl1pPr marL="177800" indent="-1778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Clr>
                  <a:srgbClr val="102747"/>
                </a:buClr>
                <a:buFont typeface="Garamond" panose="02020404030301010803" pitchFamily="18" charset="0"/>
                <a:buChar char="›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indent="-1651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Clr>
                  <a:srgbClr val="102747"/>
                </a:buClr>
                <a:buFont typeface="Garamond" panose="02020404030301010803" pitchFamily="18" charset="0"/>
                <a:buChar char="›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520700" indent="-1651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Clr>
                  <a:srgbClr val="102747"/>
                </a:buClr>
                <a:buFont typeface="Garamond" panose="02020404030301010803" pitchFamily="18" charset="0"/>
                <a:buChar char="›"/>
                <a:tabLst>
                  <a:tab pos="1943100" algn="l"/>
                </a:tabLst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685800" indent="-1778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Clr>
                  <a:srgbClr val="102747"/>
                </a:buClr>
                <a:buFont typeface="Garamond" panose="02020404030301010803" pitchFamily="18" charset="0"/>
                <a:buChar char="›"/>
                <a:tabLst>
                  <a:tab pos="1943100" algn="l"/>
                </a:tabLst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863600" indent="-1778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Clr>
                  <a:srgbClr val="102747"/>
                </a:buClr>
                <a:buFont typeface="Garamond" panose="02020404030301010803" pitchFamily="18" charset="0"/>
                <a:buChar char="›"/>
                <a:tabLst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lnSpc>
                  <a:spcPct val="100000"/>
                </a:lnSpc>
                <a:spcBef>
                  <a:spcPts val="0"/>
                </a:spcBef>
                <a:spcAft>
                  <a:spcPts val="1200"/>
                </a:spcAft>
                <a:buNone/>
              </a:pPr>
              <a:r>
                <a:rPr lang="en-US" sz="2000">
                  <a:solidFill>
                    <a:srgbClr val="102747"/>
                  </a:solidFill>
                </a:rPr>
                <a:t>George Pooley </a:t>
              </a:r>
              <a:r>
                <a:rPr lang="en-US" sz="1000">
                  <a:solidFill>
                    <a:srgbClr val="102747"/>
                  </a:solidFill>
                </a:rPr>
                <a:t>BA (Hons) ACII</a:t>
              </a:r>
            </a:p>
            <a:p>
              <a:pPr marL="0" indent="0">
                <a:lnSpc>
                  <a:spcPct val="100000"/>
                </a:lnSpc>
                <a:spcBef>
                  <a:spcPts val="0"/>
                </a:spcBef>
                <a:spcAft>
                  <a:spcPts val="1200"/>
                </a:spcAft>
                <a:buNone/>
              </a:pPr>
              <a:r>
                <a:rPr lang="en-US" sz="1400" i="1"/>
                <a:t>Director – Head of Renewables</a:t>
              </a:r>
            </a:p>
          </p:txBody>
        </p: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BF9A5411-A230-AEA7-969F-4CC186473F9A}"/>
                </a:ext>
              </a:extLst>
            </p:cNvPr>
            <p:cNvCxnSpPr>
              <a:cxnSpLocks/>
            </p:cNvCxnSpPr>
            <p:nvPr/>
          </p:nvCxnSpPr>
          <p:spPr>
            <a:xfrm>
              <a:off x="278073" y="2510841"/>
              <a:ext cx="2233714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8EE9DC27-0188-4122-15DE-ED1D80B6E1F0}"/>
                </a:ext>
              </a:extLst>
            </p:cNvPr>
            <p:cNvSpPr/>
            <p:nvPr/>
          </p:nvSpPr>
          <p:spPr>
            <a:xfrm>
              <a:off x="968306" y="1100156"/>
              <a:ext cx="963224" cy="963224"/>
            </a:xfrm>
            <a:prstGeom prst="ellipse">
              <a:avLst/>
            </a:prstGeom>
            <a:solidFill>
              <a:srgbClr val="1027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F1C078D4-3732-03B0-9E2D-E29450AD9545}"/>
                </a:ext>
              </a:extLst>
            </p:cNvPr>
            <p:cNvSpPr/>
            <p:nvPr/>
          </p:nvSpPr>
          <p:spPr>
            <a:xfrm>
              <a:off x="1114923" y="1253771"/>
              <a:ext cx="669990" cy="669990"/>
            </a:xfrm>
            <a:prstGeom prst="ellipse">
              <a:avLst/>
            </a:prstGeom>
            <a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grpSp>
          <p:nvGrpSpPr>
            <p:cNvPr id="127" name="Group 126">
              <a:extLst>
                <a:ext uri="{FF2B5EF4-FFF2-40B4-BE49-F238E27FC236}">
                  <a16:creationId xmlns:a16="http://schemas.microsoft.com/office/drawing/2014/main" id="{F782912E-62BB-440D-297E-026CA8A8CF92}"/>
                </a:ext>
              </a:extLst>
            </p:cNvPr>
            <p:cNvGrpSpPr/>
            <p:nvPr/>
          </p:nvGrpSpPr>
          <p:grpSpPr>
            <a:xfrm>
              <a:off x="219155" y="3021564"/>
              <a:ext cx="518006" cy="495818"/>
              <a:chOff x="5813571" y="798286"/>
              <a:chExt cx="1078596" cy="1078596"/>
            </a:xfrm>
          </p:grpSpPr>
          <p:sp>
            <p:nvSpPr>
              <p:cNvPr id="172" name="Oval 171">
                <a:extLst>
                  <a:ext uri="{FF2B5EF4-FFF2-40B4-BE49-F238E27FC236}">
                    <a16:creationId xmlns:a16="http://schemas.microsoft.com/office/drawing/2014/main" id="{72C6329E-05D8-93EE-7B82-2E8A668989C3}"/>
                  </a:ext>
                </a:extLst>
              </p:cNvPr>
              <p:cNvSpPr/>
              <p:nvPr/>
            </p:nvSpPr>
            <p:spPr>
              <a:xfrm>
                <a:off x="5813571" y="798286"/>
                <a:ext cx="1078596" cy="1078596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173" name="Oval 172">
                <a:extLst>
                  <a:ext uri="{FF2B5EF4-FFF2-40B4-BE49-F238E27FC236}">
                    <a16:creationId xmlns:a16="http://schemas.microsoft.com/office/drawing/2014/main" id="{CDF9CC8D-8D9B-2EB4-695E-C25EE1C29DEF}"/>
                  </a:ext>
                </a:extLst>
              </p:cNvPr>
              <p:cNvSpPr/>
              <p:nvPr/>
            </p:nvSpPr>
            <p:spPr>
              <a:xfrm>
                <a:off x="5927567" y="912282"/>
                <a:ext cx="850604" cy="850604"/>
              </a:xfrm>
              <a:prstGeom prst="ellipse">
                <a:avLst/>
              </a:prstGeom>
              <a:solidFill>
                <a:srgbClr val="10274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grpSp>
            <p:nvGrpSpPr>
              <p:cNvPr id="174" name="Group 173">
                <a:extLst>
                  <a:ext uri="{FF2B5EF4-FFF2-40B4-BE49-F238E27FC236}">
                    <a16:creationId xmlns:a16="http://schemas.microsoft.com/office/drawing/2014/main" id="{54B07BB6-D995-9949-71C2-194EBA84D2A1}"/>
                  </a:ext>
                </a:extLst>
              </p:cNvPr>
              <p:cNvGrpSpPr/>
              <p:nvPr/>
            </p:nvGrpSpPr>
            <p:grpSpPr>
              <a:xfrm>
                <a:off x="6187769" y="1224872"/>
                <a:ext cx="330200" cy="225425"/>
                <a:chOff x="4127500" y="3670301"/>
                <a:chExt cx="330200" cy="225425"/>
              </a:xfrm>
              <a:solidFill>
                <a:schemeClr val="bg1"/>
              </a:solidFill>
            </p:grpSpPr>
            <p:sp>
              <p:nvSpPr>
                <p:cNvPr id="175" name="Freeform 26">
                  <a:extLst>
                    <a:ext uri="{FF2B5EF4-FFF2-40B4-BE49-F238E27FC236}">
                      <a16:creationId xmlns:a16="http://schemas.microsoft.com/office/drawing/2014/main" id="{4BB3D22E-4B2B-8D27-49E5-43584F6ABC9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127500" y="3684588"/>
                  <a:ext cx="330200" cy="211138"/>
                </a:xfrm>
                <a:custGeom>
                  <a:avLst/>
                  <a:gdLst>
                    <a:gd name="T0" fmla="*/ 87 w 88"/>
                    <a:gd name="T1" fmla="*/ 0 h 56"/>
                    <a:gd name="T2" fmla="*/ 45 w 88"/>
                    <a:gd name="T3" fmla="*/ 34 h 56"/>
                    <a:gd name="T4" fmla="*/ 44 w 88"/>
                    <a:gd name="T5" fmla="*/ 34 h 56"/>
                    <a:gd name="T6" fmla="*/ 43 w 88"/>
                    <a:gd name="T7" fmla="*/ 34 h 56"/>
                    <a:gd name="T8" fmla="*/ 1 w 88"/>
                    <a:gd name="T9" fmla="*/ 0 h 56"/>
                    <a:gd name="T10" fmla="*/ 0 w 88"/>
                    <a:gd name="T11" fmla="*/ 4 h 56"/>
                    <a:gd name="T12" fmla="*/ 0 w 88"/>
                    <a:gd name="T13" fmla="*/ 48 h 56"/>
                    <a:gd name="T14" fmla="*/ 8 w 88"/>
                    <a:gd name="T15" fmla="*/ 56 h 56"/>
                    <a:gd name="T16" fmla="*/ 80 w 88"/>
                    <a:gd name="T17" fmla="*/ 56 h 56"/>
                    <a:gd name="T18" fmla="*/ 88 w 88"/>
                    <a:gd name="T19" fmla="*/ 48 h 56"/>
                    <a:gd name="T20" fmla="*/ 88 w 88"/>
                    <a:gd name="T21" fmla="*/ 4 h 56"/>
                    <a:gd name="T22" fmla="*/ 87 w 88"/>
                    <a:gd name="T23" fmla="*/ 0 h 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88" h="56">
                      <a:moveTo>
                        <a:pt x="87" y="0"/>
                      </a:moveTo>
                      <a:cubicBezTo>
                        <a:pt x="45" y="34"/>
                        <a:pt x="45" y="34"/>
                        <a:pt x="45" y="34"/>
                      </a:cubicBezTo>
                      <a:cubicBezTo>
                        <a:pt x="45" y="34"/>
                        <a:pt x="44" y="34"/>
                        <a:pt x="44" y="34"/>
                      </a:cubicBezTo>
                      <a:cubicBezTo>
                        <a:pt x="44" y="34"/>
                        <a:pt x="43" y="34"/>
                        <a:pt x="43" y="34"/>
                      </a:cubicBez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0" y="1"/>
                        <a:pt x="0" y="2"/>
                        <a:pt x="0" y="4"/>
                      </a:cubicBezTo>
                      <a:cubicBezTo>
                        <a:pt x="0" y="48"/>
                        <a:pt x="0" y="48"/>
                        <a:pt x="0" y="48"/>
                      </a:cubicBezTo>
                      <a:cubicBezTo>
                        <a:pt x="0" y="52"/>
                        <a:pt x="4" y="56"/>
                        <a:pt x="8" y="56"/>
                      </a:cubicBezTo>
                      <a:cubicBezTo>
                        <a:pt x="80" y="56"/>
                        <a:pt x="80" y="56"/>
                        <a:pt x="80" y="56"/>
                      </a:cubicBezTo>
                      <a:cubicBezTo>
                        <a:pt x="84" y="56"/>
                        <a:pt x="88" y="52"/>
                        <a:pt x="88" y="48"/>
                      </a:cubicBezTo>
                      <a:cubicBezTo>
                        <a:pt x="88" y="4"/>
                        <a:pt x="88" y="4"/>
                        <a:pt x="88" y="4"/>
                      </a:cubicBezTo>
                      <a:cubicBezTo>
                        <a:pt x="88" y="2"/>
                        <a:pt x="88" y="1"/>
                        <a:pt x="87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 sz="2400"/>
                </a:p>
              </p:txBody>
            </p:sp>
            <p:sp>
              <p:nvSpPr>
                <p:cNvPr id="176" name="Freeform 27">
                  <a:extLst>
                    <a:ext uri="{FF2B5EF4-FFF2-40B4-BE49-F238E27FC236}">
                      <a16:creationId xmlns:a16="http://schemas.microsoft.com/office/drawing/2014/main" id="{70E022E7-8378-27CE-017B-A85D797368D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143375" y="3670301"/>
                  <a:ext cx="300038" cy="123825"/>
                </a:xfrm>
                <a:custGeom>
                  <a:avLst/>
                  <a:gdLst>
                    <a:gd name="T0" fmla="*/ 80 w 80"/>
                    <a:gd name="T1" fmla="*/ 1 h 33"/>
                    <a:gd name="T2" fmla="*/ 76 w 80"/>
                    <a:gd name="T3" fmla="*/ 0 h 33"/>
                    <a:gd name="T4" fmla="*/ 4 w 80"/>
                    <a:gd name="T5" fmla="*/ 0 h 33"/>
                    <a:gd name="T6" fmla="*/ 0 w 80"/>
                    <a:gd name="T7" fmla="*/ 1 h 33"/>
                    <a:gd name="T8" fmla="*/ 40 w 80"/>
                    <a:gd name="T9" fmla="*/ 33 h 33"/>
                    <a:gd name="T10" fmla="*/ 80 w 80"/>
                    <a:gd name="T11" fmla="*/ 1 h 3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80" h="33">
                      <a:moveTo>
                        <a:pt x="80" y="1"/>
                      </a:moveTo>
                      <a:cubicBezTo>
                        <a:pt x="79" y="0"/>
                        <a:pt x="77" y="0"/>
                        <a:pt x="76" y="0"/>
                      </a:cubicBezTo>
                      <a:cubicBezTo>
                        <a:pt x="4" y="0"/>
                        <a:pt x="4" y="0"/>
                        <a:pt x="4" y="0"/>
                      </a:cubicBezTo>
                      <a:cubicBezTo>
                        <a:pt x="3" y="0"/>
                        <a:pt x="1" y="0"/>
                        <a:pt x="0" y="1"/>
                      </a:cubicBezTo>
                      <a:cubicBezTo>
                        <a:pt x="40" y="33"/>
                        <a:pt x="40" y="33"/>
                        <a:pt x="40" y="33"/>
                      </a:cubicBezTo>
                      <a:lnTo>
                        <a:pt x="80" y="1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 sz="2400"/>
                </a:p>
              </p:txBody>
            </p:sp>
          </p:grpSp>
        </p:grpSp>
        <p:grpSp>
          <p:nvGrpSpPr>
            <p:cNvPr id="128" name="Group 127">
              <a:extLst>
                <a:ext uri="{FF2B5EF4-FFF2-40B4-BE49-F238E27FC236}">
                  <a16:creationId xmlns:a16="http://schemas.microsoft.com/office/drawing/2014/main" id="{EFEA4718-7DD3-479B-FC66-DA83F4FCC29E}"/>
                </a:ext>
              </a:extLst>
            </p:cNvPr>
            <p:cNvGrpSpPr/>
            <p:nvPr/>
          </p:nvGrpSpPr>
          <p:grpSpPr>
            <a:xfrm>
              <a:off x="219155" y="3703812"/>
              <a:ext cx="518006" cy="495818"/>
              <a:chOff x="5813571" y="2462892"/>
              <a:chExt cx="1078596" cy="1078596"/>
            </a:xfrm>
          </p:grpSpPr>
          <p:sp>
            <p:nvSpPr>
              <p:cNvPr id="165" name="Oval 164">
                <a:extLst>
                  <a:ext uri="{FF2B5EF4-FFF2-40B4-BE49-F238E27FC236}">
                    <a16:creationId xmlns:a16="http://schemas.microsoft.com/office/drawing/2014/main" id="{B9292405-106A-F1C7-3C7C-E40A4ABDDC39}"/>
                  </a:ext>
                </a:extLst>
              </p:cNvPr>
              <p:cNvSpPr/>
              <p:nvPr/>
            </p:nvSpPr>
            <p:spPr>
              <a:xfrm>
                <a:off x="5813571" y="2462892"/>
                <a:ext cx="1078596" cy="1078596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166" name="Oval 165">
                <a:extLst>
                  <a:ext uri="{FF2B5EF4-FFF2-40B4-BE49-F238E27FC236}">
                    <a16:creationId xmlns:a16="http://schemas.microsoft.com/office/drawing/2014/main" id="{6C0872FC-9404-8E05-4306-ED56AB315BF9}"/>
                  </a:ext>
                </a:extLst>
              </p:cNvPr>
              <p:cNvSpPr/>
              <p:nvPr/>
            </p:nvSpPr>
            <p:spPr>
              <a:xfrm>
                <a:off x="5927567" y="2576888"/>
                <a:ext cx="850604" cy="850604"/>
              </a:xfrm>
              <a:prstGeom prst="ellipse">
                <a:avLst/>
              </a:prstGeom>
              <a:solidFill>
                <a:srgbClr val="10274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grpSp>
            <p:nvGrpSpPr>
              <p:cNvPr id="167" name="Group 166">
                <a:extLst>
                  <a:ext uri="{FF2B5EF4-FFF2-40B4-BE49-F238E27FC236}">
                    <a16:creationId xmlns:a16="http://schemas.microsoft.com/office/drawing/2014/main" id="{872CC0F0-E864-B1C9-1862-6A023DA49B6E}"/>
                  </a:ext>
                </a:extLst>
              </p:cNvPr>
              <p:cNvGrpSpPr/>
              <p:nvPr/>
            </p:nvGrpSpPr>
            <p:grpSpPr>
              <a:xfrm>
                <a:off x="6170307" y="2821215"/>
                <a:ext cx="365125" cy="361950"/>
                <a:chOff x="4108450" y="2886076"/>
                <a:chExt cx="365125" cy="361950"/>
              </a:xfrm>
              <a:solidFill>
                <a:schemeClr val="bg1"/>
              </a:solidFill>
            </p:grpSpPr>
            <p:sp>
              <p:nvSpPr>
                <p:cNvPr id="168" name="Freeform 7">
                  <a:extLst>
                    <a:ext uri="{FF2B5EF4-FFF2-40B4-BE49-F238E27FC236}">
                      <a16:creationId xmlns:a16="http://schemas.microsoft.com/office/drawing/2014/main" id="{5DDC2F99-73DA-A388-4B5F-D2C4E6BA236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108450" y="2946401"/>
                  <a:ext cx="307975" cy="301625"/>
                </a:xfrm>
                <a:custGeom>
                  <a:avLst/>
                  <a:gdLst>
                    <a:gd name="T0" fmla="*/ 70 w 82"/>
                    <a:gd name="T1" fmla="*/ 49 h 80"/>
                    <a:gd name="T2" fmla="*/ 63 w 82"/>
                    <a:gd name="T3" fmla="*/ 46 h 80"/>
                    <a:gd name="T4" fmla="*/ 56 w 82"/>
                    <a:gd name="T5" fmla="*/ 49 h 80"/>
                    <a:gd name="T6" fmla="*/ 54 w 82"/>
                    <a:gd name="T7" fmla="*/ 50 h 80"/>
                    <a:gd name="T8" fmla="*/ 31 w 82"/>
                    <a:gd name="T9" fmla="*/ 27 h 80"/>
                    <a:gd name="T10" fmla="*/ 32 w 82"/>
                    <a:gd name="T11" fmla="*/ 25 h 80"/>
                    <a:gd name="T12" fmla="*/ 32 w 82"/>
                    <a:gd name="T13" fmla="*/ 11 h 80"/>
                    <a:gd name="T14" fmla="*/ 24 w 82"/>
                    <a:gd name="T15" fmla="*/ 3 h 80"/>
                    <a:gd name="T16" fmla="*/ 17 w 82"/>
                    <a:gd name="T17" fmla="*/ 0 h 80"/>
                    <a:gd name="T18" fmla="*/ 10 w 82"/>
                    <a:gd name="T19" fmla="*/ 3 h 80"/>
                    <a:gd name="T20" fmla="*/ 5 w 82"/>
                    <a:gd name="T21" fmla="*/ 7 h 80"/>
                    <a:gd name="T22" fmla="*/ 3 w 82"/>
                    <a:gd name="T23" fmla="*/ 25 h 80"/>
                    <a:gd name="T24" fmla="*/ 56 w 82"/>
                    <a:gd name="T25" fmla="*/ 78 h 80"/>
                    <a:gd name="T26" fmla="*/ 64 w 82"/>
                    <a:gd name="T27" fmla="*/ 80 h 80"/>
                    <a:gd name="T28" fmla="*/ 74 w 82"/>
                    <a:gd name="T29" fmla="*/ 76 h 80"/>
                    <a:gd name="T30" fmla="*/ 78 w 82"/>
                    <a:gd name="T31" fmla="*/ 71 h 80"/>
                    <a:gd name="T32" fmla="*/ 78 w 82"/>
                    <a:gd name="T33" fmla="*/ 57 h 80"/>
                    <a:gd name="T34" fmla="*/ 70 w 82"/>
                    <a:gd name="T35" fmla="*/ 49 h 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82" h="80">
                      <a:moveTo>
                        <a:pt x="70" y="49"/>
                      </a:moveTo>
                      <a:cubicBezTo>
                        <a:pt x="68" y="47"/>
                        <a:pt x="65" y="46"/>
                        <a:pt x="63" y="46"/>
                      </a:cubicBezTo>
                      <a:cubicBezTo>
                        <a:pt x="60" y="46"/>
                        <a:pt x="57" y="47"/>
                        <a:pt x="56" y="49"/>
                      </a:cubicBezTo>
                      <a:cubicBezTo>
                        <a:pt x="54" y="50"/>
                        <a:pt x="54" y="50"/>
                        <a:pt x="54" y="50"/>
                      </a:cubicBezTo>
                      <a:cubicBezTo>
                        <a:pt x="46" y="43"/>
                        <a:pt x="38" y="35"/>
                        <a:pt x="31" y="27"/>
                      </a:cubicBezTo>
                      <a:cubicBezTo>
                        <a:pt x="32" y="25"/>
                        <a:pt x="32" y="25"/>
                        <a:pt x="32" y="25"/>
                      </a:cubicBezTo>
                      <a:cubicBezTo>
                        <a:pt x="36" y="22"/>
                        <a:pt x="36" y="15"/>
                        <a:pt x="32" y="11"/>
                      </a:cubicBezTo>
                      <a:cubicBezTo>
                        <a:pt x="24" y="3"/>
                        <a:pt x="24" y="3"/>
                        <a:pt x="24" y="3"/>
                      </a:cubicBezTo>
                      <a:cubicBezTo>
                        <a:pt x="22" y="1"/>
                        <a:pt x="19" y="0"/>
                        <a:pt x="17" y="0"/>
                      </a:cubicBezTo>
                      <a:cubicBezTo>
                        <a:pt x="14" y="0"/>
                        <a:pt x="12" y="1"/>
                        <a:pt x="10" y="3"/>
                      </a:cubicBezTo>
                      <a:cubicBezTo>
                        <a:pt x="5" y="7"/>
                        <a:pt x="5" y="7"/>
                        <a:pt x="5" y="7"/>
                      </a:cubicBezTo>
                      <a:cubicBezTo>
                        <a:pt x="0" y="12"/>
                        <a:pt x="0" y="20"/>
                        <a:pt x="3" y="25"/>
                      </a:cubicBezTo>
                      <a:cubicBezTo>
                        <a:pt x="17" y="46"/>
                        <a:pt x="35" y="64"/>
                        <a:pt x="56" y="78"/>
                      </a:cubicBezTo>
                      <a:cubicBezTo>
                        <a:pt x="58" y="79"/>
                        <a:pt x="61" y="80"/>
                        <a:pt x="64" y="80"/>
                      </a:cubicBezTo>
                      <a:cubicBezTo>
                        <a:pt x="67" y="80"/>
                        <a:pt x="71" y="79"/>
                        <a:pt x="74" y="76"/>
                      </a:cubicBezTo>
                      <a:cubicBezTo>
                        <a:pt x="78" y="71"/>
                        <a:pt x="78" y="71"/>
                        <a:pt x="78" y="71"/>
                      </a:cubicBezTo>
                      <a:cubicBezTo>
                        <a:pt x="82" y="67"/>
                        <a:pt x="82" y="61"/>
                        <a:pt x="78" y="57"/>
                      </a:cubicBezTo>
                      <a:lnTo>
                        <a:pt x="70" y="49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 sz="2400"/>
                </a:p>
              </p:txBody>
            </p:sp>
            <p:sp>
              <p:nvSpPr>
                <p:cNvPr id="169" name="Freeform 8">
                  <a:extLst>
                    <a:ext uri="{FF2B5EF4-FFF2-40B4-BE49-F238E27FC236}">
                      <a16:creationId xmlns:a16="http://schemas.microsoft.com/office/drawing/2014/main" id="{E4767817-DFAA-B213-0FC2-2CA57960308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286250" y="2886076"/>
                  <a:ext cx="187325" cy="188913"/>
                </a:xfrm>
                <a:custGeom>
                  <a:avLst/>
                  <a:gdLst>
                    <a:gd name="T0" fmla="*/ 2 w 50"/>
                    <a:gd name="T1" fmla="*/ 0 h 50"/>
                    <a:gd name="T2" fmla="*/ 0 w 50"/>
                    <a:gd name="T3" fmla="*/ 2 h 50"/>
                    <a:gd name="T4" fmla="*/ 2 w 50"/>
                    <a:gd name="T5" fmla="*/ 4 h 50"/>
                    <a:gd name="T6" fmla="*/ 46 w 50"/>
                    <a:gd name="T7" fmla="*/ 48 h 50"/>
                    <a:gd name="T8" fmla="*/ 48 w 50"/>
                    <a:gd name="T9" fmla="*/ 50 h 50"/>
                    <a:gd name="T10" fmla="*/ 50 w 50"/>
                    <a:gd name="T11" fmla="*/ 48 h 50"/>
                    <a:gd name="T12" fmla="*/ 2 w 50"/>
                    <a:gd name="T13" fmla="*/ 0 h 5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50" h="50">
                      <a:moveTo>
                        <a:pt x="2" y="0"/>
                      </a:moveTo>
                      <a:cubicBezTo>
                        <a:pt x="1" y="0"/>
                        <a:pt x="0" y="1"/>
                        <a:pt x="0" y="2"/>
                      </a:cubicBezTo>
                      <a:cubicBezTo>
                        <a:pt x="0" y="3"/>
                        <a:pt x="1" y="4"/>
                        <a:pt x="2" y="4"/>
                      </a:cubicBezTo>
                      <a:cubicBezTo>
                        <a:pt x="26" y="4"/>
                        <a:pt x="46" y="24"/>
                        <a:pt x="46" y="48"/>
                      </a:cubicBezTo>
                      <a:cubicBezTo>
                        <a:pt x="46" y="49"/>
                        <a:pt x="47" y="50"/>
                        <a:pt x="48" y="50"/>
                      </a:cubicBezTo>
                      <a:cubicBezTo>
                        <a:pt x="49" y="50"/>
                        <a:pt x="50" y="49"/>
                        <a:pt x="50" y="48"/>
                      </a:cubicBezTo>
                      <a:cubicBezTo>
                        <a:pt x="50" y="22"/>
                        <a:pt x="28" y="0"/>
                        <a:pt x="2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 sz="2400"/>
                </a:p>
              </p:txBody>
            </p:sp>
            <p:sp>
              <p:nvSpPr>
                <p:cNvPr id="170" name="Freeform 9">
                  <a:extLst>
                    <a:ext uri="{FF2B5EF4-FFF2-40B4-BE49-F238E27FC236}">
                      <a16:creationId xmlns:a16="http://schemas.microsoft.com/office/drawing/2014/main" id="{8B6C726A-A87D-CD80-1D40-8EAB3C0F6C6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286250" y="2946401"/>
                  <a:ext cx="127000" cy="128588"/>
                </a:xfrm>
                <a:custGeom>
                  <a:avLst/>
                  <a:gdLst>
                    <a:gd name="T0" fmla="*/ 2 w 34"/>
                    <a:gd name="T1" fmla="*/ 4 h 34"/>
                    <a:gd name="T2" fmla="*/ 30 w 34"/>
                    <a:gd name="T3" fmla="*/ 32 h 34"/>
                    <a:gd name="T4" fmla="*/ 32 w 34"/>
                    <a:gd name="T5" fmla="*/ 34 h 34"/>
                    <a:gd name="T6" fmla="*/ 34 w 34"/>
                    <a:gd name="T7" fmla="*/ 32 h 34"/>
                    <a:gd name="T8" fmla="*/ 2 w 34"/>
                    <a:gd name="T9" fmla="*/ 0 h 34"/>
                    <a:gd name="T10" fmla="*/ 0 w 34"/>
                    <a:gd name="T11" fmla="*/ 2 h 34"/>
                    <a:gd name="T12" fmla="*/ 2 w 34"/>
                    <a:gd name="T13" fmla="*/ 4 h 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34" h="34">
                      <a:moveTo>
                        <a:pt x="2" y="4"/>
                      </a:moveTo>
                      <a:cubicBezTo>
                        <a:pt x="17" y="4"/>
                        <a:pt x="30" y="17"/>
                        <a:pt x="30" y="32"/>
                      </a:cubicBezTo>
                      <a:cubicBezTo>
                        <a:pt x="30" y="33"/>
                        <a:pt x="31" y="34"/>
                        <a:pt x="32" y="34"/>
                      </a:cubicBezTo>
                      <a:cubicBezTo>
                        <a:pt x="33" y="34"/>
                        <a:pt x="34" y="33"/>
                        <a:pt x="34" y="32"/>
                      </a:cubicBezTo>
                      <a:cubicBezTo>
                        <a:pt x="34" y="14"/>
                        <a:pt x="20" y="0"/>
                        <a:pt x="2" y="0"/>
                      </a:cubicBezTo>
                      <a:cubicBezTo>
                        <a:pt x="1" y="0"/>
                        <a:pt x="0" y="1"/>
                        <a:pt x="0" y="2"/>
                      </a:cubicBezTo>
                      <a:cubicBezTo>
                        <a:pt x="0" y="3"/>
                        <a:pt x="1" y="4"/>
                        <a:pt x="2" y="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 sz="2400"/>
                </a:p>
              </p:txBody>
            </p:sp>
            <p:sp>
              <p:nvSpPr>
                <p:cNvPr id="171" name="Freeform 10">
                  <a:extLst>
                    <a:ext uri="{FF2B5EF4-FFF2-40B4-BE49-F238E27FC236}">
                      <a16:creationId xmlns:a16="http://schemas.microsoft.com/office/drawing/2014/main" id="{B493AA1A-1A7E-4204-9E54-283FCE58590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286250" y="3006726"/>
                  <a:ext cx="66675" cy="68263"/>
                </a:xfrm>
                <a:custGeom>
                  <a:avLst/>
                  <a:gdLst>
                    <a:gd name="T0" fmla="*/ 2 w 18"/>
                    <a:gd name="T1" fmla="*/ 4 h 18"/>
                    <a:gd name="T2" fmla="*/ 14 w 18"/>
                    <a:gd name="T3" fmla="*/ 16 h 18"/>
                    <a:gd name="T4" fmla="*/ 16 w 18"/>
                    <a:gd name="T5" fmla="*/ 18 h 18"/>
                    <a:gd name="T6" fmla="*/ 18 w 18"/>
                    <a:gd name="T7" fmla="*/ 16 h 18"/>
                    <a:gd name="T8" fmla="*/ 2 w 18"/>
                    <a:gd name="T9" fmla="*/ 0 h 18"/>
                    <a:gd name="T10" fmla="*/ 0 w 18"/>
                    <a:gd name="T11" fmla="*/ 2 h 18"/>
                    <a:gd name="T12" fmla="*/ 2 w 18"/>
                    <a:gd name="T13" fmla="*/ 4 h 1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8" h="18">
                      <a:moveTo>
                        <a:pt x="2" y="4"/>
                      </a:moveTo>
                      <a:cubicBezTo>
                        <a:pt x="9" y="4"/>
                        <a:pt x="14" y="9"/>
                        <a:pt x="14" y="16"/>
                      </a:cubicBezTo>
                      <a:cubicBezTo>
                        <a:pt x="14" y="17"/>
                        <a:pt x="15" y="18"/>
                        <a:pt x="16" y="18"/>
                      </a:cubicBezTo>
                      <a:cubicBezTo>
                        <a:pt x="17" y="18"/>
                        <a:pt x="18" y="17"/>
                        <a:pt x="18" y="16"/>
                      </a:cubicBezTo>
                      <a:cubicBezTo>
                        <a:pt x="18" y="7"/>
                        <a:pt x="11" y="0"/>
                        <a:pt x="2" y="0"/>
                      </a:cubicBezTo>
                      <a:cubicBezTo>
                        <a:pt x="1" y="0"/>
                        <a:pt x="0" y="1"/>
                        <a:pt x="0" y="2"/>
                      </a:cubicBezTo>
                      <a:cubicBezTo>
                        <a:pt x="0" y="3"/>
                        <a:pt x="1" y="4"/>
                        <a:pt x="2" y="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 sz="2400"/>
                </a:p>
              </p:txBody>
            </p:sp>
          </p:grpSp>
        </p:grpSp>
        <p:grpSp>
          <p:nvGrpSpPr>
            <p:cNvPr id="129" name="Group 128">
              <a:extLst>
                <a:ext uri="{FF2B5EF4-FFF2-40B4-BE49-F238E27FC236}">
                  <a16:creationId xmlns:a16="http://schemas.microsoft.com/office/drawing/2014/main" id="{A8611F2E-95D7-5E72-16F3-6931D6ADD477}"/>
                </a:ext>
              </a:extLst>
            </p:cNvPr>
            <p:cNvGrpSpPr/>
            <p:nvPr/>
          </p:nvGrpSpPr>
          <p:grpSpPr>
            <a:xfrm>
              <a:off x="219155" y="5068307"/>
              <a:ext cx="518006" cy="495818"/>
              <a:chOff x="5813571" y="4181019"/>
              <a:chExt cx="1078596" cy="1078596"/>
            </a:xfrm>
          </p:grpSpPr>
          <p:sp>
            <p:nvSpPr>
              <p:cNvPr id="162" name="Oval 161">
                <a:extLst>
                  <a:ext uri="{FF2B5EF4-FFF2-40B4-BE49-F238E27FC236}">
                    <a16:creationId xmlns:a16="http://schemas.microsoft.com/office/drawing/2014/main" id="{7762DB45-160F-830E-D0BC-99C3F793B3F2}"/>
                  </a:ext>
                </a:extLst>
              </p:cNvPr>
              <p:cNvSpPr/>
              <p:nvPr/>
            </p:nvSpPr>
            <p:spPr>
              <a:xfrm>
                <a:off x="5813571" y="4181019"/>
                <a:ext cx="1078596" cy="1078596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163" name="Oval 162">
                <a:extLst>
                  <a:ext uri="{FF2B5EF4-FFF2-40B4-BE49-F238E27FC236}">
                    <a16:creationId xmlns:a16="http://schemas.microsoft.com/office/drawing/2014/main" id="{DAE96D85-99DD-CBC6-8C2D-8DE0825119BF}"/>
                  </a:ext>
                </a:extLst>
              </p:cNvPr>
              <p:cNvSpPr/>
              <p:nvPr/>
            </p:nvSpPr>
            <p:spPr>
              <a:xfrm>
                <a:off x="5927567" y="4295015"/>
                <a:ext cx="850604" cy="850604"/>
              </a:xfrm>
              <a:prstGeom prst="ellipse">
                <a:avLst/>
              </a:prstGeom>
              <a:solidFill>
                <a:srgbClr val="10274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164" name="Freeform 23">
                <a:extLst>
                  <a:ext uri="{FF2B5EF4-FFF2-40B4-BE49-F238E27FC236}">
                    <a16:creationId xmlns:a16="http://schemas.microsoft.com/office/drawing/2014/main" id="{6F53D219-5DD3-C100-8315-2F42626B3052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6172688" y="4539342"/>
                <a:ext cx="360363" cy="361950"/>
              </a:xfrm>
              <a:custGeom>
                <a:avLst/>
                <a:gdLst>
                  <a:gd name="T0" fmla="*/ 92 w 96"/>
                  <a:gd name="T1" fmla="*/ 26 h 96"/>
                  <a:gd name="T2" fmla="*/ 68 w 96"/>
                  <a:gd name="T3" fmla="*/ 26 h 96"/>
                  <a:gd name="T4" fmla="*/ 64 w 96"/>
                  <a:gd name="T5" fmla="*/ 38 h 96"/>
                  <a:gd name="T6" fmla="*/ 40 w 96"/>
                  <a:gd name="T7" fmla="*/ 30 h 96"/>
                  <a:gd name="T8" fmla="*/ 36 w 96"/>
                  <a:gd name="T9" fmla="*/ 14 h 96"/>
                  <a:gd name="T10" fmla="*/ 20 w 96"/>
                  <a:gd name="T11" fmla="*/ 2 h 96"/>
                  <a:gd name="T12" fmla="*/ 16 w 96"/>
                  <a:gd name="T13" fmla="*/ 12 h 96"/>
                  <a:gd name="T14" fmla="*/ 4 w 96"/>
                  <a:gd name="T15" fmla="*/ 28 h 96"/>
                  <a:gd name="T16" fmla="*/ 0 w 96"/>
                  <a:gd name="T17" fmla="*/ 94 h 96"/>
                  <a:gd name="T18" fmla="*/ 12 w 96"/>
                  <a:gd name="T19" fmla="*/ 86 h 96"/>
                  <a:gd name="T20" fmla="*/ 24 w 96"/>
                  <a:gd name="T21" fmla="*/ 86 h 96"/>
                  <a:gd name="T22" fmla="*/ 76 w 96"/>
                  <a:gd name="T23" fmla="*/ 86 h 96"/>
                  <a:gd name="T24" fmla="*/ 88 w 96"/>
                  <a:gd name="T25" fmla="*/ 86 h 96"/>
                  <a:gd name="T26" fmla="*/ 96 w 96"/>
                  <a:gd name="T27" fmla="*/ 94 h 96"/>
                  <a:gd name="T28" fmla="*/ 14 w 96"/>
                  <a:gd name="T29" fmla="*/ 20 h 96"/>
                  <a:gd name="T30" fmla="*/ 26 w 96"/>
                  <a:gd name="T31" fmla="*/ 24 h 96"/>
                  <a:gd name="T32" fmla="*/ 14 w 96"/>
                  <a:gd name="T33" fmla="*/ 20 h 96"/>
                  <a:gd name="T34" fmla="*/ 8 w 96"/>
                  <a:gd name="T35" fmla="*/ 78 h 96"/>
                  <a:gd name="T36" fmla="*/ 32 w 96"/>
                  <a:gd name="T37" fmla="*/ 78 h 96"/>
                  <a:gd name="T38" fmla="*/ 10 w 96"/>
                  <a:gd name="T39" fmla="*/ 72 h 96"/>
                  <a:gd name="T40" fmla="*/ 30 w 96"/>
                  <a:gd name="T41" fmla="*/ 68 h 96"/>
                  <a:gd name="T42" fmla="*/ 30 w 96"/>
                  <a:gd name="T43" fmla="*/ 64 h 96"/>
                  <a:gd name="T44" fmla="*/ 10 w 96"/>
                  <a:gd name="T45" fmla="*/ 60 h 96"/>
                  <a:gd name="T46" fmla="*/ 30 w 96"/>
                  <a:gd name="T47" fmla="*/ 64 h 96"/>
                  <a:gd name="T48" fmla="*/ 8 w 96"/>
                  <a:gd name="T49" fmla="*/ 54 h 96"/>
                  <a:gd name="T50" fmla="*/ 32 w 96"/>
                  <a:gd name="T51" fmla="*/ 54 h 96"/>
                  <a:gd name="T52" fmla="*/ 10 w 96"/>
                  <a:gd name="T53" fmla="*/ 48 h 96"/>
                  <a:gd name="T54" fmla="*/ 30 w 96"/>
                  <a:gd name="T55" fmla="*/ 44 h 96"/>
                  <a:gd name="T56" fmla="*/ 30 w 96"/>
                  <a:gd name="T57" fmla="*/ 40 h 96"/>
                  <a:gd name="T58" fmla="*/ 10 w 96"/>
                  <a:gd name="T59" fmla="*/ 36 h 96"/>
                  <a:gd name="T60" fmla="*/ 30 w 96"/>
                  <a:gd name="T61" fmla="*/ 40 h 96"/>
                  <a:gd name="T62" fmla="*/ 44 w 96"/>
                  <a:gd name="T63" fmla="*/ 78 h 96"/>
                  <a:gd name="T64" fmla="*/ 60 w 96"/>
                  <a:gd name="T65" fmla="*/ 78 h 96"/>
                  <a:gd name="T66" fmla="*/ 46 w 96"/>
                  <a:gd name="T67" fmla="*/ 72 h 96"/>
                  <a:gd name="T68" fmla="*/ 58 w 96"/>
                  <a:gd name="T69" fmla="*/ 68 h 96"/>
                  <a:gd name="T70" fmla="*/ 58 w 96"/>
                  <a:gd name="T71" fmla="*/ 64 h 96"/>
                  <a:gd name="T72" fmla="*/ 46 w 96"/>
                  <a:gd name="T73" fmla="*/ 60 h 96"/>
                  <a:gd name="T74" fmla="*/ 58 w 96"/>
                  <a:gd name="T75" fmla="*/ 64 h 96"/>
                  <a:gd name="T76" fmla="*/ 72 w 96"/>
                  <a:gd name="T77" fmla="*/ 78 h 96"/>
                  <a:gd name="T78" fmla="*/ 88 w 96"/>
                  <a:gd name="T79" fmla="*/ 78 h 96"/>
                  <a:gd name="T80" fmla="*/ 74 w 96"/>
                  <a:gd name="T81" fmla="*/ 72 h 96"/>
                  <a:gd name="T82" fmla="*/ 86 w 96"/>
                  <a:gd name="T83" fmla="*/ 68 h 96"/>
                  <a:gd name="T84" fmla="*/ 86 w 96"/>
                  <a:gd name="T85" fmla="*/ 64 h 96"/>
                  <a:gd name="T86" fmla="*/ 74 w 96"/>
                  <a:gd name="T87" fmla="*/ 60 h 96"/>
                  <a:gd name="T88" fmla="*/ 86 w 96"/>
                  <a:gd name="T89" fmla="*/ 64 h 96"/>
                  <a:gd name="T90" fmla="*/ 72 w 96"/>
                  <a:gd name="T91" fmla="*/ 54 h 96"/>
                  <a:gd name="T92" fmla="*/ 88 w 96"/>
                  <a:gd name="T93" fmla="*/ 54 h 96"/>
                  <a:gd name="T94" fmla="*/ 74 w 96"/>
                  <a:gd name="T95" fmla="*/ 48 h 96"/>
                  <a:gd name="T96" fmla="*/ 86 w 96"/>
                  <a:gd name="T97" fmla="*/ 44 h 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96" h="96">
                    <a:moveTo>
                      <a:pt x="94" y="36"/>
                    </a:moveTo>
                    <a:cubicBezTo>
                      <a:pt x="92" y="36"/>
                      <a:pt x="92" y="36"/>
                      <a:pt x="92" y="36"/>
                    </a:cubicBezTo>
                    <a:cubicBezTo>
                      <a:pt x="92" y="26"/>
                      <a:pt x="92" y="26"/>
                      <a:pt x="92" y="26"/>
                    </a:cubicBezTo>
                    <a:cubicBezTo>
                      <a:pt x="92" y="25"/>
                      <a:pt x="91" y="24"/>
                      <a:pt x="90" y="24"/>
                    </a:cubicBezTo>
                    <a:cubicBezTo>
                      <a:pt x="70" y="24"/>
                      <a:pt x="70" y="24"/>
                      <a:pt x="70" y="24"/>
                    </a:cubicBezTo>
                    <a:cubicBezTo>
                      <a:pt x="69" y="24"/>
                      <a:pt x="68" y="25"/>
                      <a:pt x="68" y="26"/>
                    </a:cubicBezTo>
                    <a:cubicBezTo>
                      <a:pt x="68" y="36"/>
                      <a:pt x="68" y="36"/>
                      <a:pt x="68" y="36"/>
                    </a:cubicBezTo>
                    <a:cubicBezTo>
                      <a:pt x="66" y="36"/>
                      <a:pt x="66" y="36"/>
                      <a:pt x="66" y="36"/>
                    </a:cubicBezTo>
                    <a:cubicBezTo>
                      <a:pt x="65" y="36"/>
                      <a:pt x="64" y="37"/>
                      <a:pt x="64" y="38"/>
                    </a:cubicBezTo>
                    <a:cubicBezTo>
                      <a:pt x="64" y="52"/>
                      <a:pt x="64" y="52"/>
                      <a:pt x="64" y="52"/>
                    </a:cubicBezTo>
                    <a:cubicBezTo>
                      <a:pt x="40" y="52"/>
                      <a:pt x="40" y="52"/>
                      <a:pt x="40" y="52"/>
                    </a:cubicBezTo>
                    <a:cubicBezTo>
                      <a:pt x="40" y="30"/>
                      <a:pt x="40" y="30"/>
                      <a:pt x="40" y="30"/>
                    </a:cubicBezTo>
                    <a:cubicBezTo>
                      <a:pt x="40" y="29"/>
                      <a:pt x="39" y="28"/>
                      <a:pt x="38" y="28"/>
                    </a:cubicBezTo>
                    <a:cubicBezTo>
                      <a:pt x="36" y="28"/>
                      <a:pt x="36" y="28"/>
                      <a:pt x="36" y="28"/>
                    </a:cubicBezTo>
                    <a:cubicBezTo>
                      <a:pt x="36" y="14"/>
                      <a:pt x="36" y="14"/>
                      <a:pt x="36" y="14"/>
                    </a:cubicBezTo>
                    <a:cubicBezTo>
                      <a:pt x="36" y="13"/>
                      <a:pt x="35" y="12"/>
                      <a:pt x="34" y="12"/>
                    </a:cubicBezTo>
                    <a:cubicBezTo>
                      <a:pt x="20" y="12"/>
                      <a:pt x="20" y="12"/>
                      <a:pt x="20" y="12"/>
                    </a:cubicBezTo>
                    <a:cubicBezTo>
                      <a:pt x="20" y="2"/>
                      <a:pt x="20" y="2"/>
                      <a:pt x="20" y="2"/>
                    </a:cubicBezTo>
                    <a:cubicBezTo>
                      <a:pt x="20" y="1"/>
                      <a:pt x="19" y="0"/>
                      <a:pt x="18" y="0"/>
                    </a:cubicBezTo>
                    <a:cubicBezTo>
                      <a:pt x="17" y="0"/>
                      <a:pt x="16" y="1"/>
                      <a:pt x="16" y="2"/>
                    </a:cubicBezTo>
                    <a:cubicBezTo>
                      <a:pt x="16" y="12"/>
                      <a:pt x="16" y="12"/>
                      <a:pt x="16" y="12"/>
                    </a:cubicBezTo>
                    <a:cubicBezTo>
                      <a:pt x="6" y="12"/>
                      <a:pt x="6" y="12"/>
                      <a:pt x="6" y="12"/>
                    </a:cubicBezTo>
                    <a:cubicBezTo>
                      <a:pt x="5" y="12"/>
                      <a:pt x="4" y="13"/>
                      <a:pt x="4" y="14"/>
                    </a:cubicBezTo>
                    <a:cubicBezTo>
                      <a:pt x="4" y="28"/>
                      <a:pt x="4" y="28"/>
                      <a:pt x="4" y="28"/>
                    </a:cubicBezTo>
                    <a:cubicBezTo>
                      <a:pt x="2" y="28"/>
                      <a:pt x="2" y="28"/>
                      <a:pt x="2" y="28"/>
                    </a:cubicBezTo>
                    <a:cubicBezTo>
                      <a:pt x="1" y="28"/>
                      <a:pt x="0" y="29"/>
                      <a:pt x="0" y="30"/>
                    </a:cubicBezTo>
                    <a:cubicBezTo>
                      <a:pt x="0" y="94"/>
                      <a:pt x="0" y="94"/>
                      <a:pt x="0" y="94"/>
                    </a:cubicBezTo>
                    <a:cubicBezTo>
                      <a:pt x="0" y="95"/>
                      <a:pt x="1" y="96"/>
                      <a:pt x="2" y="96"/>
                    </a:cubicBezTo>
                    <a:cubicBezTo>
                      <a:pt x="12" y="96"/>
                      <a:pt x="12" y="96"/>
                      <a:pt x="12" y="96"/>
                    </a:cubicBezTo>
                    <a:cubicBezTo>
                      <a:pt x="12" y="86"/>
                      <a:pt x="12" y="86"/>
                      <a:pt x="12" y="86"/>
                    </a:cubicBezTo>
                    <a:cubicBezTo>
                      <a:pt x="12" y="85"/>
                      <a:pt x="13" y="84"/>
                      <a:pt x="14" y="84"/>
                    </a:cubicBezTo>
                    <a:cubicBezTo>
                      <a:pt x="22" y="84"/>
                      <a:pt x="22" y="84"/>
                      <a:pt x="22" y="84"/>
                    </a:cubicBezTo>
                    <a:cubicBezTo>
                      <a:pt x="23" y="84"/>
                      <a:pt x="24" y="85"/>
                      <a:pt x="24" y="86"/>
                    </a:cubicBezTo>
                    <a:cubicBezTo>
                      <a:pt x="24" y="96"/>
                      <a:pt x="24" y="96"/>
                      <a:pt x="24" y="96"/>
                    </a:cubicBezTo>
                    <a:cubicBezTo>
                      <a:pt x="76" y="96"/>
                      <a:pt x="76" y="96"/>
                      <a:pt x="76" y="96"/>
                    </a:cubicBezTo>
                    <a:cubicBezTo>
                      <a:pt x="76" y="86"/>
                      <a:pt x="76" y="86"/>
                      <a:pt x="76" y="86"/>
                    </a:cubicBezTo>
                    <a:cubicBezTo>
                      <a:pt x="76" y="85"/>
                      <a:pt x="77" y="84"/>
                      <a:pt x="78" y="84"/>
                    </a:cubicBezTo>
                    <a:cubicBezTo>
                      <a:pt x="86" y="84"/>
                      <a:pt x="86" y="84"/>
                      <a:pt x="86" y="84"/>
                    </a:cubicBezTo>
                    <a:cubicBezTo>
                      <a:pt x="87" y="84"/>
                      <a:pt x="88" y="85"/>
                      <a:pt x="88" y="86"/>
                    </a:cubicBezTo>
                    <a:cubicBezTo>
                      <a:pt x="88" y="96"/>
                      <a:pt x="88" y="96"/>
                      <a:pt x="88" y="96"/>
                    </a:cubicBezTo>
                    <a:cubicBezTo>
                      <a:pt x="94" y="96"/>
                      <a:pt x="94" y="96"/>
                      <a:pt x="94" y="96"/>
                    </a:cubicBezTo>
                    <a:cubicBezTo>
                      <a:pt x="95" y="96"/>
                      <a:pt x="96" y="95"/>
                      <a:pt x="96" y="94"/>
                    </a:cubicBezTo>
                    <a:cubicBezTo>
                      <a:pt x="96" y="38"/>
                      <a:pt x="96" y="38"/>
                      <a:pt x="96" y="38"/>
                    </a:cubicBezTo>
                    <a:cubicBezTo>
                      <a:pt x="96" y="37"/>
                      <a:pt x="95" y="36"/>
                      <a:pt x="94" y="36"/>
                    </a:cubicBezTo>
                    <a:close/>
                    <a:moveTo>
                      <a:pt x="14" y="20"/>
                    </a:moveTo>
                    <a:cubicBezTo>
                      <a:pt x="26" y="20"/>
                      <a:pt x="26" y="20"/>
                      <a:pt x="26" y="20"/>
                    </a:cubicBezTo>
                    <a:cubicBezTo>
                      <a:pt x="27" y="20"/>
                      <a:pt x="28" y="21"/>
                      <a:pt x="28" y="22"/>
                    </a:cubicBezTo>
                    <a:cubicBezTo>
                      <a:pt x="28" y="23"/>
                      <a:pt x="27" y="24"/>
                      <a:pt x="26" y="24"/>
                    </a:cubicBezTo>
                    <a:cubicBezTo>
                      <a:pt x="14" y="24"/>
                      <a:pt x="14" y="24"/>
                      <a:pt x="14" y="24"/>
                    </a:cubicBezTo>
                    <a:cubicBezTo>
                      <a:pt x="13" y="24"/>
                      <a:pt x="12" y="23"/>
                      <a:pt x="12" y="22"/>
                    </a:cubicBezTo>
                    <a:cubicBezTo>
                      <a:pt x="12" y="21"/>
                      <a:pt x="13" y="20"/>
                      <a:pt x="14" y="20"/>
                    </a:cubicBezTo>
                    <a:close/>
                    <a:moveTo>
                      <a:pt x="30" y="80"/>
                    </a:moveTo>
                    <a:cubicBezTo>
                      <a:pt x="10" y="80"/>
                      <a:pt x="10" y="80"/>
                      <a:pt x="10" y="80"/>
                    </a:cubicBezTo>
                    <a:cubicBezTo>
                      <a:pt x="9" y="80"/>
                      <a:pt x="8" y="79"/>
                      <a:pt x="8" y="78"/>
                    </a:cubicBezTo>
                    <a:cubicBezTo>
                      <a:pt x="8" y="77"/>
                      <a:pt x="9" y="76"/>
                      <a:pt x="10" y="76"/>
                    </a:cubicBezTo>
                    <a:cubicBezTo>
                      <a:pt x="30" y="76"/>
                      <a:pt x="30" y="76"/>
                      <a:pt x="30" y="76"/>
                    </a:cubicBezTo>
                    <a:cubicBezTo>
                      <a:pt x="31" y="76"/>
                      <a:pt x="32" y="77"/>
                      <a:pt x="32" y="78"/>
                    </a:cubicBezTo>
                    <a:cubicBezTo>
                      <a:pt x="32" y="79"/>
                      <a:pt x="31" y="80"/>
                      <a:pt x="30" y="80"/>
                    </a:cubicBezTo>
                    <a:close/>
                    <a:moveTo>
                      <a:pt x="30" y="72"/>
                    </a:moveTo>
                    <a:cubicBezTo>
                      <a:pt x="10" y="72"/>
                      <a:pt x="10" y="72"/>
                      <a:pt x="10" y="72"/>
                    </a:cubicBezTo>
                    <a:cubicBezTo>
                      <a:pt x="9" y="72"/>
                      <a:pt x="8" y="71"/>
                      <a:pt x="8" y="70"/>
                    </a:cubicBezTo>
                    <a:cubicBezTo>
                      <a:pt x="8" y="69"/>
                      <a:pt x="9" y="68"/>
                      <a:pt x="10" y="68"/>
                    </a:cubicBezTo>
                    <a:cubicBezTo>
                      <a:pt x="30" y="68"/>
                      <a:pt x="30" y="68"/>
                      <a:pt x="30" y="68"/>
                    </a:cubicBezTo>
                    <a:cubicBezTo>
                      <a:pt x="31" y="68"/>
                      <a:pt x="32" y="69"/>
                      <a:pt x="32" y="70"/>
                    </a:cubicBezTo>
                    <a:cubicBezTo>
                      <a:pt x="32" y="71"/>
                      <a:pt x="31" y="72"/>
                      <a:pt x="30" y="72"/>
                    </a:cubicBezTo>
                    <a:close/>
                    <a:moveTo>
                      <a:pt x="30" y="64"/>
                    </a:moveTo>
                    <a:cubicBezTo>
                      <a:pt x="10" y="64"/>
                      <a:pt x="10" y="64"/>
                      <a:pt x="10" y="64"/>
                    </a:cubicBezTo>
                    <a:cubicBezTo>
                      <a:pt x="9" y="64"/>
                      <a:pt x="8" y="63"/>
                      <a:pt x="8" y="62"/>
                    </a:cubicBezTo>
                    <a:cubicBezTo>
                      <a:pt x="8" y="61"/>
                      <a:pt x="9" y="60"/>
                      <a:pt x="10" y="60"/>
                    </a:cubicBezTo>
                    <a:cubicBezTo>
                      <a:pt x="30" y="60"/>
                      <a:pt x="30" y="60"/>
                      <a:pt x="30" y="60"/>
                    </a:cubicBezTo>
                    <a:cubicBezTo>
                      <a:pt x="31" y="60"/>
                      <a:pt x="32" y="61"/>
                      <a:pt x="32" y="62"/>
                    </a:cubicBezTo>
                    <a:cubicBezTo>
                      <a:pt x="32" y="63"/>
                      <a:pt x="31" y="64"/>
                      <a:pt x="30" y="64"/>
                    </a:cubicBezTo>
                    <a:close/>
                    <a:moveTo>
                      <a:pt x="30" y="56"/>
                    </a:moveTo>
                    <a:cubicBezTo>
                      <a:pt x="10" y="56"/>
                      <a:pt x="10" y="56"/>
                      <a:pt x="10" y="56"/>
                    </a:cubicBezTo>
                    <a:cubicBezTo>
                      <a:pt x="9" y="56"/>
                      <a:pt x="8" y="55"/>
                      <a:pt x="8" y="54"/>
                    </a:cubicBezTo>
                    <a:cubicBezTo>
                      <a:pt x="8" y="53"/>
                      <a:pt x="9" y="52"/>
                      <a:pt x="10" y="52"/>
                    </a:cubicBezTo>
                    <a:cubicBezTo>
                      <a:pt x="30" y="52"/>
                      <a:pt x="30" y="52"/>
                      <a:pt x="30" y="52"/>
                    </a:cubicBezTo>
                    <a:cubicBezTo>
                      <a:pt x="31" y="52"/>
                      <a:pt x="32" y="53"/>
                      <a:pt x="32" y="54"/>
                    </a:cubicBezTo>
                    <a:cubicBezTo>
                      <a:pt x="32" y="55"/>
                      <a:pt x="31" y="56"/>
                      <a:pt x="30" y="56"/>
                    </a:cubicBezTo>
                    <a:close/>
                    <a:moveTo>
                      <a:pt x="30" y="48"/>
                    </a:moveTo>
                    <a:cubicBezTo>
                      <a:pt x="10" y="48"/>
                      <a:pt x="10" y="48"/>
                      <a:pt x="10" y="48"/>
                    </a:cubicBezTo>
                    <a:cubicBezTo>
                      <a:pt x="9" y="48"/>
                      <a:pt x="8" y="47"/>
                      <a:pt x="8" y="46"/>
                    </a:cubicBezTo>
                    <a:cubicBezTo>
                      <a:pt x="8" y="45"/>
                      <a:pt x="9" y="44"/>
                      <a:pt x="10" y="44"/>
                    </a:cubicBezTo>
                    <a:cubicBezTo>
                      <a:pt x="30" y="44"/>
                      <a:pt x="30" y="44"/>
                      <a:pt x="30" y="44"/>
                    </a:cubicBezTo>
                    <a:cubicBezTo>
                      <a:pt x="31" y="44"/>
                      <a:pt x="32" y="45"/>
                      <a:pt x="32" y="46"/>
                    </a:cubicBezTo>
                    <a:cubicBezTo>
                      <a:pt x="32" y="47"/>
                      <a:pt x="31" y="48"/>
                      <a:pt x="30" y="48"/>
                    </a:cubicBezTo>
                    <a:close/>
                    <a:moveTo>
                      <a:pt x="30" y="40"/>
                    </a:moveTo>
                    <a:cubicBezTo>
                      <a:pt x="10" y="40"/>
                      <a:pt x="10" y="40"/>
                      <a:pt x="10" y="40"/>
                    </a:cubicBezTo>
                    <a:cubicBezTo>
                      <a:pt x="9" y="40"/>
                      <a:pt x="8" y="39"/>
                      <a:pt x="8" y="38"/>
                    </a:cubicBezTo>
                    <a:cubicBezTo>
                      <a:pt x="8" y="37"/>
                      <a:pt x="9" y="36"/>
                      <a:pt x="10" y="36"/>
                    </a:cubicBezTo>
                    <a:cubicBezTo>
                      <a:pt x="30" y="36"/>
                      <a:pt x="30" y="36"/>
                      <a:pt x="30" y="36"/>
                    </a:cubicBezTo>
                    <a:cubicBezTo>
                      <a:pt x="31" y="36"/>
                      <a:pt x="32" y="37"/>
                      <a:pt x="32" y="38"/>
                    </a:cubicBezTo>
                    <a:cubicBezTo>
                      <a:pt x="32" y="39"/>
                      <a:pt x="31" y="40"/>
                      <a:pt x="30" y="40"/>
                    </a:cubicBezTo>
                    <a:close/>
                    <a:moveTo>
                      <a:pt x="58" y="80"/>
                    </a:moveTo>
                    <a:cubicBezTo>
                      <a:pt x="46" y="80"/>
                      <a:pt x="46" y="80"/>
                      <a:pt x="46" y="80"/>
                    </a:cubicBezTo>
                    <a:cubicBezTo>
                      <a:pt x="45" y="80"/>
                      <a:pt x="44" y="79"/>
                      <a:pt x="44" y="78"/>
                    </a:cubicBezTo>
                    <a:cubicBezTo>
                      <a:pt x="44" y="77"/>
                      <a:pt x="45" y="76"/>
                      <a:pt x="46" y="76"/>
                    </a:cubicBezTo>
                    <a:cubicBezTo>
                      <a:pt x="58" y="76"/>
                      <a:pt x="58" y="76"/>
                      <a:pt x="58" y="76"/>
                    </a:cubicBezTo>
                    <a:cubicBezTo>
                      <a:pt x="59" y="76"/>
                      <a:pt x="60" y="77"/>
                      <a:pt x="60" y="78"/>
                    </a:cubicBezTo>
                    <a:cubicBezTo>
                      <a:pt x="60" y="79"/>
                      <a:pt x="59" y="80"/>
                      <a:pt x="58" y="80"/>
                    </a:cubicBezTo>
                    <a:close/>
                    <a:moveTo>
                      <a:pt x="58" y="72"/>
                    </a:moveTo>
                    <a:cubicBezTo>
                      <a:pt x="46" y="72"/>
                      <a:pt x="46" y="72"/>
                      <a:pt x="46" y="72"/>
                    </a:cubicBezTo>
                    <a:cubicBezTo>
                      <a:pt x="45" y="72"/>
                      <a:pt x="44" y="71"/>
                      <a:pt x="44" y="70"/>
                    </a:cubicBezTo>
                    <a:cubicBezTo>
                      <a:pt x="44" y="69"/>
                      <a:pt x="45" y="68"/>
                      <a:pt x="46" y="68"/>
                    </a:cubicBezTo>
                    <a:cubicBezTo>
                      <a:pt x="58" y="68"/>
                      <a:pt x="58" y="68"/>
                      <a:pt x="58" y="68"/>
                    </a:cubicBezTo>
                    <a:cubicBezTo>
                      <a:pt x="59" y="68"/>
                      <a:pt x="60" y="69"/>
                      <a:pt x="60" y="70"/>
                    </a:cubicBezTo>
                    <a:cubicBezTo>
                      <a:pt x="60" y="71"/>
                      <a:pt x="59" y="72"/>
                      <a:pt x="58" y="72"/>
                    </a:cubicBezTo>
                    <a:close/>
                    <a:moveTo>
                      <a:pt x="58" y="64"/>
                    </a:moveTo>
                    <a:cubicBezTo>
                      <a:pt x="46" y="64"/>
                      <a:pt x="46" y="64"/>
                      <a:pt x="46" y="64"/>
                    </a:cubicBezTo>
                    <a:cubicBezTo>
                      <a:pt x="45" y="64"/>
                      <a:pt x="44" y="63"/>
                      <a:pt x="44" y="62"/>
                    </a:cubicBezTo>
                    <a:cubicBezTo>
                      <a:pt x="44" y="61"/>
                      <a:pt x="45" y="60"/>
                      <a:pt x="46" y="60"/>
                    </a:cubicBezTo>
                    <a:cubicBezTo>
                      <a:pt x="58" y="60"/>
                      <a:pt x="58" y="60"/>
                      <a:pt x="58" y="60"/>
                    </a:cubicBezTo>
                    <a:cubicBezTo>
                      <a:pt x="59" y="60"/>
                      <a:pt x="60" y="61"/>
                      <a:pt x="60" y="62"/>
                    </a:cubicBezTo>
                    <a:cubicBezTo>
                      <a:pt x="60" y="63"/>
                      <a:pt x="59" y="64"/>
                      <a:pt x="58" y="64"/>
                    </a:cubicBezTo>
                    <a:close/>
                    <a:moveTo>
                      <a:pt x="86" y="80"/>
                    </a:moveTo>
                    <a:cubicBezTo>
                      <a:pt x="74" y="80"/>
                      <a:pt x="74" y="80"/>
                      <a:pt x="74" y="80"/>
                    </a:cubicBezTo>
                    <a:cubicBezTo>
                      <a:pt x="73" y="80"/>
                      <a:pt x="72" y="79"/>
                      <a:pt x="72" y="78"/>
                    </a:cubicBezTo>
                    <a:cubicBezTo>
                      <a:pt x="72" y="77"/>
                      <a:pt x="73" y="76"/>
                      <a:pt x="74" y="76"/>
                    </a:cubicBezTo>
                    <a:cubicBezTo>
                      <a:pt x="86" y="76"/>
                      <a:pt x="86" y="76"/>
                      <a:pt x="86" y="76"/>
                    </a:cubicBezTo>
                    <a:cubicBezTo>
                      <a:pt x="87" y="76"/>
                      <a:pt x="88" y="77"/>
                      <a:pt x="88" y="78"/>
                    </a:cubicBezTo>
                    <a:cubicBezTo>
                      <a:pt x="88" y="79"/>
                      <a:pt x="87" y="80"/>
                      <a:pt x="86" y="80"/>
                    </a:cubicBezTo>
                    <a:close/>
                    <a:moveTo>
                      <a:pt x="86" y="72"/>
                    </a:moveTo>
                    <a:cubicBezTo>
                      <a:pt x="74" y="72"/>
                      <a:pt x="74" y="72"/>
                      <a:pt x="74" y="72"/>
                    </a:cubicBezTo>
                    <a:cubicBezTo>
                      <a:pt x="73" y="72"/>
                      <a:pt x="72" y="71"/>
                      <a:pt x="72" y="70"/>
                    </a:cubicBezTo>
                    <a:cubicBezTo>
                      <a:pt x="72" y="69"/>
                      <a:pt x="73" y="68"/>
                      <a:pt x="74" y="68"/>
                    </a:cubicBezTo>
                    <a:cubicBezTo>
                      <a:pt x="86" y="68"/>
                      <a:pt x="86" y="68"/>
                      <a:pt x="86" y="68"/>
                    </a:cubicBezTo>
                    <a:cubicBezTo>
                      <a:pt x="87" y="68"/>
                      <a:pt x="88" y="69"/>
                      <a:pt x="88" y="70"/>
                    </a:cubicBezTo>
                    <a:cubicBezTo>
                      <a:pt x="88" y="71"/>
                      <a:pt x="87" y="72"/>
                      <a:pt x="86" y="72"/>
                    </a:cubicBezTo>
                    <a:close/>
                    <a:moveTo>
                      <a:pt x="86" y="64"/>
                    </a:moveTo>
                    <a:cubicBezTo>
                      <a:pt x="74" y="64"/>
                      <a:pt x="74" y="64"/>
                      <a:pt x="74" y="64"/>
                    </a:cubicBezTo>
                    <a:cubicBezTo>
                      <a:pt x="73" y="64"/>
                      <a:pt x="72" y="63"/>
                      <a:pt x="72" y="62"/>
                    </a:cubicBezTo>
                    <a:cubicBezTo>
                      <a:pt x="72" y="61"/>
                      <a:pt x="73" y="60"/>
                      <a:pt x="74" y="60"/>
                    </a:cubicBezTo>
                    <a:cubicBezTo>
                      <a:pt x="86" y="60"/>
                      <a:pt x="86" y="60"/>
                      <a:pt x="86" y="60"/>
                    </a:cubicBezTo>
                    <a:cubicBezTo>
                      <a:pt x="87" y="60"/>
                      <a:pt x="88" y="61"/>
                      <a:pt x="88" y="62"/>
                    </a:cubicBezTo>
                    <a:cubicBezTo>
                      <a:pt x="88" y="63"/>
                      <a:pt x="87" y="64"/>
                      <a:pt x="86" y="64"/>
                    </a:cubicBezTo>
                    <a:close/>
                    <a:moveTo>
                      <a:pt x="86" y="56"/>
                    </a:moveTo>
                    <a:cubicBezTo>
                      <a:pt x="74" y="56"/>
                      <a:pt x="74" y="56"/>
                      <a:pt x="74" y="56"/>
                    </a:cubicBezTo>
                    <a:cubicBezTo>
                      <a:pt x="73" y="56"/>
                      <a:pt x="72" y="55"/>
                      <a:pt x="72" y="54"/>
                    </a:cubicBezTo>
                    <a:cubicBezTo>
                      <a:pt x="72" y="53"/>
                      <a:pt x="73" y="52"/>
                      <a:pt x="74" y="52"/>
                    </a:cubicBezTo>
                    <a:cubicBezTo>
                      <a:pt x="86" y="52"/>
                      <a:pt x="86" y="52"/>
                      <a:pt x="86" y="52"/>
                    </a:cubicBezTo>
                    <a:cubicBezTo>
                      <a:pt x="87" y="52"/>
                      <a:pt x="88" y="53"/>
                      <a:pt x="88" y="54"/>
                    </a:cubicBezTo>
                    <a:cubicBezTo>
                      <a:pt x="88" y="55"/>
                      <a:pt x="87" y="56"/>
                      <a:pt x="86" y="56"/>
                    </a:cubicBezTo>
                    <a:close/>
                    <a:moveTo>
                      <a:pt x="86" y="48"/>
                    </a:moveTo>
                    <a:cubicBezTo>
                      <a:pt x="74" y="48"/>
                      <a:pt x="74" y="48"/>
                      <a:pt x="74" y="48"/>
                    </a:cubicBezTo>
                    <a:cubicBezTo>
                      <a:pt x="73" y="48"/>
                      <a:pt x="72" y="47"/>
                      <a:pt x="72" y="46"/>
                    </a:cubicBezTo>
                    <a:cubicBezTo>
                      <a:pt x="72" y="45"/>
                      <a:pt x="73" y="44"/>
                      <a:pt x="74" y="44"/>
                    </a:cubicBezTo>
                    <a:cubicBezTo>
                      <a:pt x="86" y="44"/>
                      <a:pt x="86" y="44"/>
                      <a:pt x="86" y="44"/>
                    </a:cubicBezTo>
                    <a:cubicBezTo>
                      <a:pt x="87" y="44"/>
                      <a:pt x="88" y="45"/>
                      <a:pt x="88" y="46"/>
                    </a:cubicBezTo>
                    <a:cubicBezTo>
                      <a:pt x="88" y="47"/>
                      <a:pt x="87" y="48"/>
                      <a:pt x="86" y="48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2400"/>
              </a:p>
            </p:txBody>
          </p:sp>
        </p:grpSp>
        <p:sp>
          <p:nvSpPr>
            <p:cNvPr id="130" name="Oval 129">
              <a:extLst>
                <a:ext uri="{FF2B5EF4-FFF2-40B4-BE49-F238E27FC236}">
                  <a16:creationId xmlns:a16="http://schemas.microsoft.com/office/drawing/2014/main" id="{5F5366B2-565F-72E6-DEF4-57AD5E1F57C6}"/>
                </a:ext>
              </a:extLst>
            </p:cNvPr>
            <p:cNvSpPr/>
            <p:nvPr/>
          </p:nvSpPr>
          <p:spPr>
            <a:xfrm>
              <a:off x="219155" y="4386060"/>
              <a:ext cx="518006" cy="495818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31" name="Oval 130">
              <a:extLst>
                <a:ext uri="{FF2B5EF4-FFF2-40B4-BE49-F238E27FC236}">
                  <a16:creationId xmlns:a16="http://schemas.microsoft.com/office/drawing/2014/main" id="{45C6DBDB-597B-4378-82D7-8A35B213D8F4}"/>
                </a:ext>
              </a:extLst>
            </p:cNvPr>
            <p:cNvSpPr/>
            <p:nvPr/>
          </p:nvSpPr>
          <p:spPr>
            <a:xfrm>
              <a:off x="273903" y="4438462"/>
              <a:ext cx="408510" cy="391012"/>
            </a:xfrm>
            <a:prstGeom prst="ellipse">
              <a:avLst/>
            </a:prstGeom>
            <a:solidFill>
              <a:srgbClr val="1027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grpSp>
          <p:nvGrpSpPr>
            <p:cNvPr id="132" name="Group 131">
              <a:extLst>
                <a:ext uri="{FF2B5EF4-FFF2-40B4-BE49-F238E27FC236}">
                  <a16:creationId xmlns:a16="http://schemas.microsoft.com/office/drawing/2014/main" id="{7FB7CFE2-DDC0-11F3-E845-CCF76D9C870E}"/>
                </a:ext>
              </a:extLst>
            </p:cNvPr>
            <p:cNvGrpSpPr/>
            <p:nvPr/>
          </p:nvGrpSpPr>
          <p:grpSpPr>
            <a:xfrm>
              <a:off x="384018" y="4540142"/>
              <a:ext cx="188281" cy="187656"/>
              <a:chOff x="3390900" y="723900"/>
              <a:chExt cx="346075" cy="360363"/>
            </a:xfrm>
            <a:solidFill>
              <a:schemeClr val="bg1"/>
            </a:solidFill>
          </p:grpSpPr>
          <p:sp>
            <p:nvSpPr>
              <p:cNvPr id="149" name="Freeform 252">
                <a:extLst>
                  <a:ext uri="{FF2B5EF4-FFF2-40B4-BE49-F238E27FC236}">
                    <a16:creationId xmlns:a16="http://schemas.microsoft.com/office/drawing/2014/main" id="{5433EBFE-2832-7397-19B7-25B00F987ED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90900" y="1023938"/>
                <a:ext cx="346075" cy="60325"/>
              </a:xfrm>
              <a:custGeom>
                <a:avLst/>
                <a:gdLst>
                  <a:gd name="T0" fmla="*/ 90 w 92"/>
                  <a:gd name="T1" fmla="*/ 12 h 16"/>
                  <a:gd name="T2" fmla="*/ 48 w 92"/>
                  <a:gd name="T3" fmla="*/ 12 h 16"/>
                  <a:gd name="T4" fmla="*/ 48 w 92"/>
                  <a:gd name="T5" fmla="*/ 0 h 16"/>
                  <a:gd name="T6" fmla="*/ 44 w 92"/>
                  <a:gd name="T7" fmla="*/ 0 h 16"/>
                  <a:gd name="T8" fmla="*/ 44 w 92"/>
                  <a:gd name="T9" fmla="*/ 12 h 16"/>
                  <a:gd name="T10" fmla="*/ 2 w 92"/>
                  <a:gd name="T11" fmla="*/ 12 h 16"/>
                  <a:gd name="T12" fmla="*/ 0 w 92"/>
                  <a:gd name="T13" fmla="*/ 14 h 16"/>
                  <a:gd name="T14" fmla="*/ 2 w 92"/>
                  <a:gd name="T15" fmla="*/ 16 h 16"/>
                  <a:gd name="T16" fmla="*/ 90 w 92"/>
                  <a:gd name="T17" fmla="*/ 16 h 16"/>
                  <a:gd name="T18" fmla="*/ 92 w 92"/>
                  <a:gd name="T19" fmla="*/ 14 h 16"/>
                  <a:gd name="T20" fmla="*/ 90 w 92"/>
                  <a:gd name="T21" fmla="*/ 12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92" h="16">
                    <a:moveTo>
                      <a:pt x="90" y="12"/>
                    </a:moveTo>
                    <a:cubicBezTo>
                      <a:pt x="48" y="12"/>
                      <a:pt x="48" y="12"/>
                      <a:pt x="48" y="12"/>
                    </a:cubicBezTo>
                    <a:cubicBezTo>
                      <a:pt x="48" y="0"/>
                      <a:pt x="48" y="0"/>
                      <a:pt x="48" y="0"/>
                    </a:cubicBezTo>
                    <a:cubicBezTo>
                      <a:pt x="44" y="0"/>
                      <a:pt x="44" y="0"/>
                      <a:pt x="44" y="0"/>
                    </a:cubicBezTo>
                    <a:cubicBezTo>
                      <a:pt x="44" y="12"/>
                      <a:pt x="44" y="12"/>
                      <a:pt x="44" y="12"/>
                    </a:cubicBezTo>
                    <a:cubicBezTo>
                      <a:pt x="2" y="12"/>
                      <a:pt x="2" y="12"/>
                      <a:pt x="2" y="12"/>
                    </a:cubicBezTo>
                    <a:cubicBezTo>
                      <a:pt x="1" y="12"/>
                      <a:pt x="0" y="13"/>
                      <a:pt x="0" y="14"/>
                    </a:cubicBezTo>
                    <a:cubicBezTo>
                      <a:pt x="0" y="15"/>
                      <a:pt x="1" y="16"/>
                      <a:pt x="2" y="16"/>
                    </a:cubicBezTo>
                    <a:cubicBezTo>
                      <a:pt x="90" y="16"/>
                      <a:pt x="90" y="16"/>
                      <a:pt x="90" y="16"/>
                    </a:cubicBezTo>
                    <a:cubicBezTo>
                      <a:pt x="91" y="16"/>
                      <a:pt x="92" y="15"/>
                      <a:pt x="92" y="14"/>
                    </a:cubicBezTo>
                    <a:cubicBezTo>
                      <a:pt x="92" y="13"/>
                      <a:pt x="91" y="12"/>
                      <a:pt x="90" y="1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2400"/>
              </a:p>
            </p:txBody>
          </p:sp>
          <p:sp>
            <p:nvSpPr>
              <p:cNvPr id="150" name="Freeform 253">
                <a:extLst>
                  <a:ext uri="{FF2B5EF4-FFF2-40B4-BE49-F238E27FC236}">
                    <a16:creationId xmlns:a16="http://schemas.microsoft.com/office/drawing/2014/main" id="{22939468-0BB5-40A8-2BD9-F667C745567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21063" y="874713"/>
                <a:ext cx="87313" cy="44450"/>
              </a:xfrm>
              <a:custGeom>
                <a:avLst/>
                <a:gdLst>
                  <a:gd name="T0" fmla="*/ 21 w 23"/>
                  <a:gd name="T1" fmla="*/ 0 h 12"/>
                  <a:gd name="T2" fmla="*/ 0 w 23"/>
                  <a:gd name="T3" fmla="*/ 0 h 12"/>
                  <a:gd name="T4" fmla="*/ 3 w 23"/>
                  <a:gd name="T5" fmla="*/ 12 h 12"/>
                  <a:gd name="T6" fmla="*/ 23 w 23"/>
                  <a:gd name="T7" fmla="*/ 12 h 12"/>
                  <a:gd name="T8" fmla="*/ 21 w 23"/>
                  <a:gd name="T9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3" h="12">
                    <a:moveTo>
                      <a:pt x="21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1" y="4"/>
                      <a:pt x="1" y="8"/>
                      <a:pt x="3" y="12"/>
                    </a:cubicBezTo>
                    <a:cubicBezTo>
                      <a:pt x="23" y="12"/>
                      <a:pt x="23" y="12"/>
                      <a:pt x="23" y="12"/>
                    </a:cubicBezTo>
                    <a:cubicBezTo>
                      <a:pt x="22" y="8"/>
                      <a:pt x="21" y="4"/>
                      <a:pt x="2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2400"/>
              </a:p>
            </p:txBody>
          </p:sp>
          <p:sp>
            <p:nvSpPr>
              <p:cNvPr id="151" name="Freeform 254">
                <a:extLst>
                  <a:ext uri="{FF2B5EF4-FFF2-40B4-BE49-F238E27FC236}">
                    <a16:creationId xmlns:a16="http://schemas.microsoft.com/office/drawing/2014/main" id="{528F03E4-7BF7-6E1E-74A4-62845A74FEF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30600" y="739775"/>
                <a:ext cx="68263" cy="44450"/>
              </a:xfrm>
              <a:custGeom>
                <a:avLst/>
                <a:gdLst>
                  <a:gd name="T0" fmla="*/ 8 w 18"/>
                  <a:gd name="T1" fmla="*/ 0 h 12"/>
                  <a:gd name="T2" fmla="*/ 0 w 18"/>
                  <a:gd name="T3" fmla="*/ 12 h 12"/>
                  <a:gd name="T4" fmla="*/ 18 w 18"/>
                  <a:gd name="T5" fmla="*/ 12 h 12"/>
                  <a:gd name="T6" fmla="*/ 10 w 18"/>
                  <a:gd name="T7" fmla="*/ 0 h 12"/>
                  <a:gd name="T8" fmla="*/ 8 w 18"/>
                  <a:gd name="T9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" h="12">
                    <a:moveTo>
                      <a:pt x="8" y="0"/>
                    </a:moveTo>
                    <a:cubicBezTo>
                      <a:pt x="5" y="4"/>
                      <a:pt x="2" y="8"/>
                      <a:pt x="0" y="12"/>
                    </a:cubicBezTo>
                    <a:cubicBezTo>
                      <a:pt x="18" y="12"/>
                      <a:pt x="18" y="12"/>
                      <a:pt x="18" y="12"/>
                    </a:cubicBezTo>
                    <a:cubicBezTo>
                      <a:pt x="16" y="8"/>
                      <a:pt x="13" y="4"/>
                      <a:pt x="10" y="0"/>
                    </a:cubicBezTo>
                    <a:lnTo>
                      <a:pt x="8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2400"/>
              </a:p>
            </p:txBody>
          </p:sp>
          <p:sp>
            <p:nvSpPr>
              <p:cNvPr id="152" name="Freeform 255">
                <a:extLst>
                  <a:ext uri="{FF2B5EF4-FFF2-40B4-BE49-F238E27FC236}">
                    <a16:creationId xmlns:a16="http://schemas.microsoft.com/office/drawing/2014/main" id="{5B1AD6D9-3591-37C3-3F98-CCC443A9E22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21088" y="874713"/>
                <a:ext cx="85725" cy="44450"/>
              </a:xfrm>
              <a:custGeom>
                <a:avLst/>
                <a:gdLst>
                  <a:gd name="T0" fmla="*/ 23 w 23"/>
                  <a:gd name="T1" fmla="*/ 0 h 12"/>
                  <a:gd name="T2" fmla="*/ 2 w 23"/>
                  <a:gd name="T3" fmla="*/ 0 h 12"/>
                  <a:gd name="T4" fmla="*/ 0 w 23"/>
                  <a:gd name="T5" fmla="*/ 12 h 12"/>
                  <a:gd name="T6" fmla="*/ 20 w 23"/>
                  <a:gd name="T7" fmla="*/ 12 h 12"/>
                  <a:gd name="T8" fmla="*/ 23 w 23"/>
                  <a:gd name="T9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3" h="12">
                    <a:moveTo>
                      <a:pt x="23" y="0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2" y="4"/>
                      <a:pt x="1" y="8"/>
                      <a:pt x="0" y="12"/>
                    </a:cubicBezTo>
                    <a:cubicBezTo>
                      <a:pt x="20" y="12"/>
                      <a:pt x="20" y="12"/>
                      <a:pt x="20" y="12"/>
                    </a:cubicBezTo>
                    <a:cubicBezTo>
                      <a:pt x="22" y="8"/>
                      <a:pt x="23" y="4"/>
                      <a:pt x="23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2400"/>
              </a:p>
            </p:txBody>
          </p:sp>
          <p:sp>
            <p:nvSpPr>
              <p:cNvPr id="153" name="Freeform 256">
                <a:extLst>
                  <a:ext uri="{FF2B5EF4-FFF2-40B4-BE49-F238E27FC236}">
                    <a16:creationId xmlns:a16="http://schemas.microsoft.com/office/drawing/2014/main" id="{858AA1F6-A8CA-CE63-DA38-A87FDE1A305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11550" y="874713"/>
                <a:ext cx="104775" cy="44450"/>
              </a:xfrm>
              <a:custGeom>
                <a:avLst/>
                <a:gdLst>
                  <a:gd name="T0" fmla="*/ 0 w 28"/>
                  <a:gd name="T1" fmla="*/ 0 h 12"/>
                  <a:gd name="T2" fmla="*/ 3 w 28"/>
                  <a:gd name="T3" fmla="*/ 12 h 12"/>
                  <a:gd name="T4" fmla="*/ 25 w 28"/>
                  <a:gd name="T5" fmla="*/ 12 h 12"/>
                  <a:gd name="T6" fmla="*/ 28 w 28"/>
                  <a:gd name="T7" fmla="*/ 0 h 12"/>
                  <a:gd name="T8" fmla="*/ 0 w 28"/>
                  <a:gd name="T9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12">
                    <a:moveTo>
                      <a:pt x="0" y="0"/>
                    </a:moveTo>
                    <a:cubicBezTo>
                      <a:pt x="1" y="4"/>
                      <a:pt x="2" y="8"/>
                      <a:pt x="3" y="12"/>
                    </a:cubicBezTo>
                    <a:cubicBezTo>
                      <a:pt x="25" y="12"/>
                      <a:pt x="25" y="12"/>
                      <a:pt x="25" y="12"/>
                    </a:cubicBezTo>
                    <a:cubicBezTo>
                      <a:pt x="26" y="8"/>
                      <a:pt x="27" y="4"/>
                      <a:pt x="28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2400"/>
              </a:p>
            </p:txBody>
          </p:sp>
          <p:sp>
            <p:nvSpPr>
              <p:cNvPr id="154" name="Freeform 257">
                <a:extLst>
                  <a:ext uri="{FF2B5EF4-FFF2-40B4-BE49-F238E27FC236}">
                    <a16:creationId xmlns:a16="http://schemas.microsoft.com/office/drawing/2014/main" id="{560849CD-30CF-8BCC-4A2D-BAEE7887573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11550" y="798513"/>
                <a:ext cx="104775" cy="60325"/>
              </a:xfrm>
              <a:custGeom>
                <a:avLst/>
                <a:gdLst>
                  <a:gd name="T0" fmla="*/ 28 w 28"/>
                  <a:gd name="T1" fmla="*/ 16 h 16"/>
                  <a:gd name="T2" fmla="*/ 25 w 28"/>
                  <a:gd name="T3" fmla="*/ 0 h 16"/>
                  <a:gd name="T4" fmla="*/ 3 w 28"/>
                  <a:gd name="T5" fmla="*/ 0 h 16"/>
                  <a:gd name="T6" fmla="*/ 0 w 28"/>
                  <a:gd name="T7" fmla="*/ 16 h 16"/>
                  <a:gd name="T8" fmla="*/ 28 w 28"/>
                  <a:gd name="T9" fmla="*/ 16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16">
                    <a:moveTo>
                      <a:pt x="28" y="16"/>
                    </a:moveTo>
                    <a:cubicBezTo>
                      <a:pt x="28" y="11"/>
                      <a:pt x="27" y="5"/>
                      <a:pt x="25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1" y="5"/>
                      <a:pt x="0" y="11"/>
                      <a:pt x="0" y="16"/>
                    </a:cubicBezTo>
                    <a:lnTo>
                      <a:pt x="28" y="1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2400"/>
              </a:p>
            </p:txBody>
          </p:sp>
          <p:sp>
            <p:nvSpPr>
              <p:cNvPr id="155" name="Freeform 258">
                <a:extLst>
                  <a:ext uri="{FF2B5EF4-FFF2-40B4-BE49-F238E27FC236}">
                    <a16:creationId xmlns:a16="http://schemas.microsoft.com/office/drawing/2014/main" id="{4BCC5175-A3EF-2E94-B357-7AAFDACBF1C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27425" y="935038"/>
                <a:ext cx="74613" cy="58738"/>
              </a:xfrm>
              <a:custGeom>
                <a:avLst/>
                <a:gdLst>
                  <a:gd name="T0" fmla="*/ 11 w 20"/>
                  <a:gd name="T1" fmla="*/ 16 h 16"/>
                  <a:gd name="T2" fmla="*/ 20 w 20"/>
                  <a:gd name="T3" fmla="*/ 0 h 16"/>
                  <a:gd name="T4" fmla="*/ 0 w 20"/>
                  <a:gd name="T5" fmla="*/ 0 h 16"/>
                  <a:gd name="T6" fmla="*/ 9 w 20"/>
                  <a:gd name="T7" fmla="*/ 16 h 16"/>
                  <a:gd name="T8" fmla="*/ 11 w 20"/>
                  <a:gd name="T9" fmla="*/ 16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0" h="16">
                    <a:moveTo>
                      <a:pt x="11" y="16"/>
                    </a:moveTo>
                    <a:cubicBezTo>
                      <a:pt x="14" y="11"/>
                      <a:pt x="17" y="5"/>
                      <a:pt x="2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3" y="5"/>
                      <a:pt x="6" y="11"/>
                      <a:pt x="9" y="16"/>
                    </a:cubicBezTo>
                    <a:lnTo>
                      <a:pt x="11" y="1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2400"/>
              </a:p>
            </p:txBody>
          </p:sp>
          <p:sp>
            <p:nvSpPr>
              <p:cNvPr id="156" name="Freeform 259">
                <a:extLst>
                  <a:ext uri="{FF2B5EF4-FFF2-40B4-BE49-F238E27FC236}">
                    <a16:creationId xmlns:a16="http://schemas.microsoft.com/office/drawing/2014/main" id="{6676CDB7-FB16-EB08-745F-517C016CB26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21063" y="798513"/>
                <a:ext cx="87313" cy="60325"/>
              </a:xfrm>
              <a:custGeom>
                <a:avLst/>
                <a:gdLst>
                  <a:gd name="T0" fmla="*/ 0 w 23"/>
                  <a:gd name="T1" fmla="*/ 16 h 16"/>
                  <a:gd name="T2" fmla="*/ 20 w 23"/>
                  <a:gd name="T3" fmla="*/ 16 h 16"/>
                  <a:gd name="T4" fmla="*/ 23 w 23"/>
                  <a:gd name="T5" fmla="*/ 0 h 16"/>
                  <a:gd name="T6" fmla="*/ 4 w 23"/>
                  <a:gd name="T7" fmla="*/ 0 h 16"/>
                  <a:gd name="T8" fmla="*/ 0 w 23"/>
                  <a:gd name="T9" fmla="*/ 16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3" h="16">
                    <a:moveTo>
                      <a:pt x="0" y="16"/>
                    </a:moveTo>
                    <a:cubicBezTo>
                      <a:pt x="20" y="16"/>
                      <a:pt x="20" y="16"/>
                      <a:pt x="20" y="16"/>
                    </a:cubicBezTo>
                    <a:cubicBezTo>
                      <a:pt x="20" y="11"/>
                      <a:pt x="21" y="5"/>
                      <a:pt x="23" y="0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2" y="5"/>
                      <a:pt x="0" y="10"/>
                      <a:pt x="0" y="1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2400"/>
              </a:p>
            </p:txBody>
          </p:sp>
          <p:sp>
            <p:nvSpPr>
              <p:cNvPr id="157" name="Freeform 260">
                <a:extLst>
                  <a:ext uri="{FF2B5EF4-FFF2-40B4-BE49-F238E27FC236}">
                    <a16:creationId xmlns:a16="http://schemas.microsoft.com/office/drawing/2014/main" id="{E9E3DB0C-CA07-8B82-4D09-295BEDD8F5C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21088" y="798513"/>
                <a:ext cx="85725" cy="60325"/>
              </a:xfrm>
              <a:custGeom>
                <a:avLst/>
                <a:gdLst>
                  <a:gd name="T0" fmla="*/ 0 w 23"/>
                  <a:gd name="T1" fmla="*/ 0 h 16"/>
                  <a:gd name="T2" fmla="*/ 3 w 23"/>
                  <a:gd name="T3" fmla="*/ 16 h 16"/>
                  <a:gd name="T4" fmla="*/ 23 w 23"/>
                  <a:gd name="T5" fmla="*/ 16 h 16"/>
                  <a:gd name="T6" fmla="*/ 19 w 23"/>
                  <a:gd name="T7" fmla="*/ 0 h 16"/>
                  <a:gd name="T8" fmla="*/ 0 w 23"/>
                  <a:gd name="T9" fmla="*/ 0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3" h="16">
                    <a:moveTo>
                      <a:pt x="0" y="0"/>
                    </a:moveTo>
                    <a:cubicBezTo>
                      <a:pt x="2" y="5"/>
                      <a:pt x="3" y="11"/>
                      <a:pt x="3" y="16"/>
                    </a:cubicBezTo>
                    <a:cubicBezTo>
                      <a:pt x="23" y="16"/>
                      <a:pt x="23" y="16"/>
                      <a:pt x="23" y="16"/>
                    </a:cubicBezTo>
                    <a:cubicBezTo>
                      <a:pt x="23" y="10"/>
                      <a:pt x="21" y="5"/>
                      <a:pt x="19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2400"/>
              </a:p>
            </p:txBody>
          </p:sp>
          <p:sp>
            <p:nvSpPr>
              <p:cNvPr id="158" name="Freeform 261">
                <a:extLst>
                  <a:ext uri="{FF2B5EF4-FFF2-40B4-BE49-F238E27FC236}">
                    <a16:creationId xmlns:a16="http://schemas.microsoft.com/office/drawing/2014/main" id="{8B353B49-CFD6-BBC8-8C46-3CD9051F1FD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75050" y="935038"/>
                <a:ext cx="112713" cy="74613"/>
              </a:xfrm>
              <a:custGeom>
                <a:avLst/>
                <a:gdLst>
                  <a:gd name="T0" fmla="*/ 11 w 30"/>
                  <a:gd name="T1" fmla="*/ 0 h 20"/>
                  <a:gd name="T2" fmla="*/ 0 w 30"/>
                  <a:gd name="T3" fmla="*/ 19 h 20"/>
                  <a:gd name="T4" fmla="*/ 0 w 30"/>
                  <a:gd name="T5" fmla="*/ 20 h 20"/>
                  <a:gd name="T6" fmla="*/ 30 w 30"/>
                  <a:gd name="T7" fmla="*/ 0 h 20"/>
                  <a:gd name="T8" fmla="*/ 11 w 30"/>
                  <a:gd name="T9" fmla="*/ 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0" h="20">
                    <a:moveTo>
                      <a:pt x="11" y="0"/>
                    </a:moveTo>
                    <a:cubicBezTo>
                      <a:pt x="8" y="6"/>
                      <a:pt x="5" y="13"/>
                      <a:pt x="0" y="19"/>
                    </a:cubicBezTo>
                    <a:cubicBezTo>
                      <a:pt x="0" y="20"/>
                      <a:pt x="0" y="20"/>
                      <a:pt x="0" y="20"/>
                    </a:cubicBezTo>
                    <a:cubicBezTo>
                      <a:pt x="13" y="19"/>
                      <a:pt x="24" y="11"/>
                      <a:pt x="30" y="0"/>
                    </a:cubicBezTo>
                    <a:lnTo>
                      <a:pt x="11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2400"/>
              </a:p>
            </p:txBody>
          </p:sp>
          <p:sp>
            <p:nvSpPr>
              <p:cNvPr id="159" name="Freeform 262">
                <a:extLst>
                  <a:ext uri="{FF2B5EF4-FFF2-40B4-BE49-F238E27FC236}">
                    <a16:creationId xmlns:a16="http://schemas.microsoft.com/office/drawing/2014/main" id="{66BDBF1D-F16D-24A0-5286-43591675ACF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40113" y="935038"/>
                <a:ext cx="112713" cy="74613"/>
              </a:xfrm>
              <a:custGeom>
                <a:avLst/>
                <a:gdLst>
                  <a:gd name="T0" fmla="*/ 30 w 30"/>
                  <a:gd name="T1" fmla="*/ 19 h 20"/>
                  <a:gd name="T2" fmla="*/ 19 w 30"/>
                  <a:gd name="T3" fmla="*/ 0 h 20"/>
                  <a:gd name="T4" fmla="*/ 0 w 30"/>
                  <a:gd name="T5" fmla="*/ 0 h 20"/>
                  <a:gd name="T6" fmla="*/ 30 w 30"/>
                  <a:gd name="T7" fmla="*/ 20 h 20"/>
                  <a:gd name="T8" fmla="*/ 30 w 30"/>
                  <a:gd name="T9" fmla="*/ 19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0" h="20">
                    <a:moveTo>
                      <a:pt x="30" y="19"/>
                    </a:moveTo>
                    <a:cubicBezTo>
                      <a:pt x="25" y="13"/>
                      <a:pt x="22" y="6"/>
                      <a:pt x="19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6" y="11"/>
                      <a:pt x="17" y="19"/>
                      <a:pt x="30" y="20"/>
                    </a:cubicBezTo>
                    <a:lnTo>
                      <a:pt x="30" y="1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2400"/>
              </a:p>
            </p:txBody>
          </p:sp>
          <p:sp>
            <p:nvSpPr>
              <p:cNvPr id="160" name="Freeform 263">
                <a:extLst>
                  <a:ext uri="{FF2B5EF4-FFF2-40B4-BE49-F238E27FC236}">
                    <a16:creationId xmlns:a16="http://schemas.microsoft.com/office/drawing/2014/main" id="{63EC93C7-2224-4260-3C8F-81F5FA5FC3A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48050" y="723900"/>
                <a:ext cx="104775" cy="60325"/>
              </a:xfrm>
              <a:custGeom>
                <a:avLst/>
                <a:gdLst>
                  <a:gd name="T0" fmla="*/ 18 w 28"/>
                  <a:gd name="T1" fmla="*/ 16 h 16"/>
                  <a:gd name="T2" fmla="*/ 28 w 28"/>
                  <a:gd name="T3" fmla="*/ 1 h 16"/>
                  <a:gd name="T4" fmla="*/ 28 w 28"/>
                  <a:gd name="T5" fmla="*/ 0 h 16"/>
                  <a:gd name="T6" fmla="*/ 0 w 28"/>
                  <a:gd name="T7" fmla="*/ 16 h 16"/>
                  <a:gd name="T8" fmla="*/ 18 w 28"/>
                  <a:gd name="T9" fmla="*/ 16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16">
                    <a:moveTo>
                      <a:pt x="18" y="16"/>
                    </a:moveTo>
                    <a:cubicBezTo>
                      <a:pt x="20" y="11"/>
                      <a:pt x="24" y="5"/>
                      <a:pt x="28" y="1"/>
                    </a:cubicBezTo>
                    <a:cubicBezTo>
                      <a:pt x="28" y="0"/>
                      <a:pt x="28" y="0"/>
                      <a:pt x="28" y="0"/>
                    </a:cubicBezTo>
                    <a:cubicBezTo>
                      <a:pt x="16" y="1"/>
                      <a:pt x="6" y="7"/>
                      <a:pt x="0" y="16"/>
                    </a:cubicBezTo>
                    <a:lnTo>
                      <a:pt x="18" y="1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2400"/>
              </a:p>
            </p:txBody>
          </p:sp>
          <p:sp>
            <p:nvSpPr>
              <p:cNvPr id="161" name="Freeform 264">
                <a:extLst>
                  <a:ext uri="{FF2B5EF4-FFF2-40B4-BE49-F238E27FC236}">
                    <a16:creationId xmlns:a16="http://schemas.microsoft.com/office/drawing/2014/main" id="{5BC1A113-D4EB-1D4B-754A-4C5A3E642F6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75050" y="723900"/>
                <a:ext cx="106363" cy="60325"/>
              </a:xfrm>
              <a:custGeom>
                <a:avLst/>
                <a:gdLst>
                  <a:gd name="T0" fmla="*/ 0 w 28"/>
                  <a:gd name="T1" fmla="*/ 1 h 16"/>
                  <a:gd name="T2" fmla="*/ 10 w 28"/>
                  <a:gd name="T3" fmla="*/ 16 h 16"/>
                  <a:gd name="T4" fmla="*/ 28 w 28"/>
                  <a:gd name="T5" fmla="*/ 16 h 16"/>
                  <a:gd name="T6" fmla="*/ 0 w 28"/>
                  <a:gd name="T7" fmla="*/ 0 h 16"/>
                  <a:gd name="T8" fmla="*/ 0 w 28"/>
                  <a:gd name="T9" fmla="*/ 1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16">
                    <a:moveTo>
                      <a:pt x="0" y="1"/>
                    </a:moveTo>
                    <a:cubicBezTo>
                      <a:pt x="4" y="5"/>
                      <a:pt x="8" y="11"/>
                      <a:pt x="10" y="16"/>
                    </a:cubicBezTo>
                    <a:cubicBezTo>
                      <a:pt x="28" y="16"/>
                      <a:pt x="28" y="16"/>
                      <a:pt x="28" y="16"/>
                    </a:cubicBezTo>
                    <a:cubicBezTo>
                      <a:pt x="22" y="7"/>
                      <a:pt x="11" y="1"/>
                      <a:pt x="0" y="0"/>
                    </a:cubicBezTo>
                    <a:lnTo>
                      <a:pt x="0" y="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2400"/>
              </a:p>
            </p:txBody>
          </p:sp>
        </p:grpSp>
        <p:grpSp>
          <p:nvGrpSpPr>
            <p:cNvPr id="133" name="Group 132">
              <a:extLst>
                <a:ext uri="{FF2B5EF4-FFF2-40B4-BE49-F238E27FC236}">
                  <a16:creationId xmlns:a16="http://schemas.microsoft.com/office/drawing/2014/main" id="{8E918589-B265-7AD0-EA90-7ED436867F53}"/>
                </a:ext>
              </a:extLst>
            </p:cNvPr>
            <p:cNvGrpSpPr/>
            <p:nvPr/>
          </p:nvGrpSpPr>
          <p:grpSpPr>
            <a:xfrm>
              <a:off x="902314" y="3043995"/>
              <a:ext cx="1888986" cy="415717"/>
              <a:chOff x="6284976" y="1168818"/>
              <a:chExt cx="6387947" cy="1041179"/>
            </a:xfrm>
          </p:grpSpPr>
          <p:sp>
            <p:nvSpPr>
              <p:cNvPr id="146" name="Content Placeholder 2">
                <a:extLst>
                  <a:ext uri="{FF2B5EF4-FFF2-40B4-BE49-F238E27FC236}">
                    <a16:creationId xmlns:a16="http://schemas.microsoft.com/office/drawing/2014/main" id="{19C4D67B-F97F-621E-016F-936BDBDA29C0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284976" y="1805306"/>
                <a:ext cx="6387947" cy="404691"/>
              </a:xfrm>
              <a:prstGeom prst="rect">
                <a:avLst/>
              </a:prstGeom>
            </p:spPr>
            <p:txBody>
              <a:bodyPr vert="horz" wrap="square" lIns="0" tIns="0" rIns="0" bIns="0" rtlCol="0" anchor="t">
                <a:spAutoFit/>
              </a:bodyPr>
              <a:lstStyle>
                <a:lvl1pPr marL="177800" indent="-1778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Clr>
                    <a:srgbClr val="102747"/>
                  </a:buClr>
                  <a:buFont typeface="Garamond" panose="02020404030301010803" pitchFamily="18" charset="0"/>
                  <a:buChar char="›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42900" indent="-1651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rgbClr val="102747"/>
                  </a:buClr>
                  <a:buFont typeface="Garamond" panose="02020404030301010803" pitchFamily="18" charset="0"/>
                  <a:buChar char="›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520700" indent="-1651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rgbClr val="102747"/>
                  </a:buClr>
                  <a:buFont typeface="Garamond" panose="02020404030301010803" pitchFamily="18" charset="0"/>
                  <a:buChar char="›"/>
                  <a:tabLst>
                    <a:tab pos="1943100" algn="l"/>
                  </a:tabLst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685800" indent="-1778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rgbClr val="102747"/>
                  </a:buClr>
                  <a:buFont typeface="Garamond" panose="02020404030301010803" pitchFamily="18" charset="0"/>
                  <a:buChar char="›"/>
                  <a:tabLst>
                    <a:tab pos="1943100" algn="l"/>
                  </a:tabLst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863600" indent="-1778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rgbClr val="102747"/>
                  </a:buClr>
                  <a:buFont typeface="Garamond" panose="02020404030301010803" pitchFamily="18" charset="0"/>
                  <a:buChar char="›"/>
                  <a:tabLst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lnSpc>
                    <a:spcPct val="100000"/>
                  </a:lnSpc>
                  <a:spcBef>
                    <a:spcPts val="0"/>
                  </a:spcBef>
                  <a:spcAft>
                    <a:spcPts val="1200"/>
                  </a:spcAft>
                  <a:buNone/>
                </a:pPr>
                <a:r>
                  <a:rPr lang="en-US" sz="1050"/>
                  <a:t>gpooley@GlobalRiskSolutions.com</a:t>
                </a:r>
              </a:p>
            </p:txBody>
          </p:sp>
          <p:sp>
            <p:nvSpPr>
              <p:cNvPr id="147" name="Content Placeholder 2">
                <a:extLst>
                  <a:ext uri="{FF2B5EF4-FFF2-40B4-BE49-F238E27FC236}">
                    <a16:creationId xmlns:a16="http://schemas.microsoft.com/office/drawing/2014/main" id="{10EFB2DE-C7D7-2916-1A5B-1EDDE0FB1AAC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284976" y="1168818"/>
                <a:ext cx="5449825" cy="539588"/>
              </a:xfrm>
              <a:prstGeom prst="rect">
                <a:avLst/>
              </a:prstGeom>
            </p:spPr>
            <p:txBody>
              <a:bodyPr vert="horz" wrap="square" lIns="0" tIns="0" rIns="0" bIns="0" rtlCol="0" anchor="b">
                <a:spAutoFit/>
              </a:bodyPr>
              <a:lstStyle>
                <a:lvl1pPr marL="177800" indent="-1778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Clr>
                    <a:srgbClr val="102747"/>
                  </a:buClr>
                  <a:buFont typeface="Garamond" panose="02020404030301010803" pitchFamily="18" charset="0"/>
                  <a:buChar char="›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42900" indent="-1651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rgbClr val="102747"/>
                  </a:buClr>
                  <a:buFont typeface="Garamond" panose="02020404030301010803" pitchFamily="18" charset="0"/>
                  <a:buChar char="›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520700" indent="-1651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rgbClr val="102747"/>
                  </a:buClr>
                  <a:buFont typeface="Garamond" panose="02020404030301010803" pitchFamily="18" charset="0"/>
                  <a:buChar char="›"/>
                  <a:tabLst>
                    <a:tab pos="1943100" algn="l"/>
                  </a:tabLst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685800" indent="-1778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rgbClr val="102747"/>
                  </a:buClr>
                  <a:buFont typeface="Garamond" panose="02020404030301010803" pitchFamily="18" charset="0"/>
                  <a:buChar char="›"/>
                  <a:tabLst>
                    <a:tab pos="1943100" algn="l"/>
                  </a:tabLst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863600" indent="-1778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rgbClr val="102747"/>
                  </a:buClr>
                  <a:buFont typeface="Garamond" panose="02020404030301010803" pitchFamily="18" charset="0"/>
                  <a:buChar char="›"/>
                  <a:tabLst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lnSpc>
                    <a:spcPct val="100000"/>
                  </a:lnSpc>
                  <a:spcBef>
                    <a:spcPts val="0"/>
                  </a:spcBef>
                  <a:spcAft>
                    <a:spcPts val="1200"/>
                  </a:spcAft>
                  <a:buFont typeface="Garamond" panose="02020404030301010803" pitchFamily="18" charset="0"/>
                  <a:buNone/>
                  <a:defRPr sz="2000" b="0" i="0" u="none" strike="noStrike" kern="1200" spc="0" baseline="0">
                    <a:solidFill>
                      <a:srgbClr val="102747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400">
                    <a:solidFill>
                      <a:srgbClr val="102747"/>
                    </a:solidFill>
                  </a:rPr>
                  <a:t>Email</a:t>
                </a:r>
              </a:p>
            </p:txBody>
          </p:sp>
          <p:cxnSp>
            <p:nvCxnSpPr>
              <p:cNvPr id="148" name="Straight Connector 147">
                <a:extLst>
                  <a:ext uri="{FF2B5EF4-FFF2-40B4-BE49-F238E27FC236}">
                    <a16:creationId xmlns:a16="http://schemas.microsoft.com/office/drawing/2014/main" id="{0C672A4C-9A44-9668-A1FA-EF27A4285DB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284976" y="1756857"/>
                <a:ext cx="5449824" cy="0"/>
              </a:xfrm>
              <a:prstGeom prst="line">
                <a:avLst/>
              </a:prstGeom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43" name="Content Placeholder 2">
              <a:extLst>
                <a:ext uri="{FF2B5EF4-FFF2-40B4-BE49-F238E27FC236}">
                  <a16:creationId xmlns:a16="http://schemas.microsoft.com/office/drawing/2014/main" id="{02F272BD-649A-ACA5-2AED-3D465B53A81F}"/>
                </a:ext>
              </a:extLst>
            </p:cNvPr>
            <p:cNvSpPr txBox="1">
              <a:spLocks/>
            </p:cNvSpPr>
            <p:nvPr/>
          </p:nvSpPr>
          <p:spPr>
            <a:xfrm>
              <a:off x="902314" y="3980375"/>
              <a:ext cx="1468932" cy="161583"/>
            </a:xfrm>
            <a:prstGeom prst="rect">
              <a:avLst/>
            </a:prstGeom>
          </p:spPr>
          <p:txBody>
            <a:bodyPr vert="horz" lIns="0" tIns="0" rIns="0" bIns="0" rtlCol="0" anchor="t">
              <a:spAutoFit/>
            </a:bodyPr>
            <a:lstStyle>
              <a:lvl1pPr marL="177800" indent="-1778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Clr>
                  <a:srgbClr val="102747"/>
                </a:buClr>
                <a:buFont typeface="Garamond" panose="02020404030301010803" pitchFamily="18" charset="0"/>
                <a:buChar char="›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indent="-1651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Clr>
                  <a:srgbClr val="102747"/>
                </a:buClr>
                <a:buFont typeface="Garamond" panose="02020404030301010803" pitchFamily="18" charset="0"/>
                <a:buChar char="›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520700" indent="-1651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Clr>
                  <a:srgbClr val="102747"/>
                </a:buClr>
                <a:buFont typeface="Garamond" panose="02020404030301010803" pitchFamily="18" charset="0"/>
                <a:buChar char="›"/>
                <a:tabLst>
                  <a:tab pos="1943100" algn="l"/>
                </a:tabLst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685800" indent="-1778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Clr>
                  <a:srgbClr val="102747"/>
                </a:buClr>
                <a:buFont typeface="Garamond" panose="02020404030301010803" pitchFamily="18" charset="0"/>
                <a:buChar char="›"/>
                <a:tabLst>
                  <a:tab pos="1943100" algn="l"/>
                </a:tabLst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863600" indent="-1778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Clr>
                  <a:srgbClr val="102747"/>
                </a:buClr>
                <a:buFont typeface="Garamond" panose="02020404030301010803" pitchFamily="18" charset="0"/>
                <a:buChar char="›"/>
                <a:tabLst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lnSpc>
                  <a:spcPct val="100000"/>
                </a:lnSpc>
                <a:spcBef>
                  <a:spcPts val="0"/>
                </a:spcBef>
                <a:spcAft>
                  <a:spcPts val="1200"/>
                </a:spcAft>
                <a:buNone/>
              </a:pPr>
              <a:r>
                <a:rPr lang="en-US" sz="1050"/>
                <a:t>+44 (0) 7557 965 577</a:t>
              </a:r>
            </a:p>
          </p:txBody>
        </p:sp>
        <p:sp>
          <p:nvSpPr>
            <p:cNvPr id="144" name="Content Placeholder 2">
              <a:extLst>
                <a:ext uri="{FF2B5EF4-FFF2-40B4-BE49-F238E27FC236}">
                  <a16:creationId xmlns:a16="http://schemas.microsoft.com/office/drawing/2014/main" id="{48F2CF3B-69DF-BF8F-954E-C6169239840B}"/>
                </a:ext>
              </a:extLst>
            </p:cNvPr>
            <p:cNvSpPr txBox="1">
              <a:spLocks/>
            </p:cNvSpPr>
            <p:nvPr/>
          </p:nvSpPr>
          <p:spPr>
            <a:xfrm>
              <a:off x="902314" y="3726240"/>
              <a:ext cx="1468932" cy="215444"/>
            </a:xfrm>
            <a:prstGeom prst="rect">
              <a:avLst/>
            </a:prstGeom>
          </p:spPr>
          <p:txBody>
            <a:bodyPr vert="horz" wrap="square" lIns="0" tIns="0" rIns="0" bIns="0" rtlCol="0" anchor="b">
              <a:spAutoFit/>
            </a:bodyPr>
            <a:lstStyle>
              <a:lvl1pPr marL="177800" indent="-1778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Clr>
                  <a:srgbClr val="102747"/>
                </a:buClr>
                <a:buFont typeface="Garamond" panose="02020404030301010803" pitchFamily="18" charset="0"/>
                <a:buChar char="›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indent="-1651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Clr>
                  <a:srgbClr val="102747"/>
                </a:buClr>
                <a:buFont typeface="Garamond" panose="02020404030301010803" pitchFamily="18" charset="0"/>
                <a:buChar char="›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520700" indent="-1651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Clr>
                  <a:srgbClr val="102747"/>
                </a:buClr>
                <a:buFont typeface="Garamond" panose="02020404030301010803" pitchFamily="18" charset="0"/>
                <a:buChar char="›"/>
                <a:tabLst>
                  <a:tab pos="1943100" algn="l"/>
                </a:tabLst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685800" indent="-1778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Clr>
                  <a:srgbClr val="102747"/>
                </a:buClr>
                <a:buFont typeface="Garamond" panose="02020404030301010803" pitchFamily="18" charset="0"/>
                <a:buChar char="›"/>
                <a:tabLst>
                  <a:tab pos="1943100" algn="l"/>
                </a:tabLst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863600" indent="-1778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Clr>
                  <a:srgbClr val="102747"/>
                </a:buClr>
                <a:buFont typeface="Garamond" panose="02020404030301010803" pitchFamily="18" charset="0"/>
                <a:buChar char="›"/>
                <a:tabLst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lnSpc>
                  <a:spcPct val="100000"/>
                </a:lnSpc>
                <a:spcBef>
                  <a:spcPts val="0"/>
                </a:spcBef>
                <a:spcAft>
                  <a:spcPts val="1200"/>
                </a:spcAft>
                <a:buFont typeface="Garamond" panose="02020404030301010803" pitchFamily="18" charset="0"/>
                <a:buNone/>
                <a:defRPr sz="2000" b="0" i="0" u="none" strike="noStrike" kern="1200" spc="0" baseline="0">
                  <a:solidFill>
                    <a:srgbClr val="102747"/>
                  </a:solidFill>
                  <a:latin typeface="+mn-lt"/>
                  <a:ea typeface="+mn-ea"/>
                  <a:cs typeface="+mn-cs"/>
                </a:defRPr>
              </a:pPr>
              <a:r>
                <a:rPr lang="en-US" sz="1400">
                  <a:solidFill>
                    <a:srgbClr val="102747"/>
                  </a:solidFill>
                </a:rPr>
                <a:t>Phone</a:t>
              </a:r>
            </a:p>
          </p:txBody>
        </p:sp>
        <p:cxnSp>
          <p:nvCxnSpPr>
            <p:cNvPr id="145" name="Straight Connector 144">
              <a:extLst>
                <a:ext uri="{FF2B5EF4-FFF2-40B4-BE49-F238E27FC236}">
                  <a16:creationId xmlns:a16="http://schemas.microsoft.com/office/drawing/2014/main" id="{D8E2C9AD-6827-05A8-347D-2D2003992FD3}"/>
                </a:ext>
              </a:extLst>
            </p:cNvPr>
            <p:cNvCxnSpPr>
              <a:cxnSpLocks/>
            </p:cNvCxnSpPr>
            <p:nvPr/>
          </p:nvCxnSpPr>
          <p:spPr>
            <a:xfrm>
              <a:off x="902314" y="3961030"/>
              <a:ext cx="1468932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35" name="Group 134">
              <a:extLst>
                <a:ext uri="{FF2B5EF4-FFF2-40B4-BE49-F238E27FC236}">
                  <a16:creationId xmlns:a16="http://schemas.microsoft.com/office/drawing/2014/main" id="{981ABC86-69A0-1EF4-EB87-4D98245BE61F}"/>
                </a:ext>
              </a:extLst>
            </p:cNvPr>
            <p:cNvGrpSpPr/>
            <p:nvPr/>
          </p:nvGrpSpPr>
          <p:grpSpPr>
            <a:xfrm>
              <a:off x="902315" y="4408489"/>
              <a:ext cx="1598890" cy="415716"/>
              <a:chOff x="6284976" y="1168818"/>
              <a:chExt cx="5931975" cy="1041179"/>
            </a:xfrm>
          </p:grpSpPr>
          <p:sp>
            <p:nvSpPr>
              <p:cNvPr id="140" name="Content Placeholder 2">
                <a:extLst>
                  <a:ext uri="{FF2B5EF4-FFF2-40B4-BE49-F238E27FC236}">
                    <a16:creationId xmlns:a16="http://schemas.microsoft.com/office/drawing/2014/main" id="{C7C35F32-969C-A268-85BE-1A50F05165FD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284976" y="1805305"/>
                <a:ext cx="5931975" cy="404692"/>
              </a:xfrm>
              <a:prstGeom prst="rect">
                <a:avLst/>
              </a:prstGeom>
            </p:spPr>
            <p:txBody>
              <a:bodyPr vert="horz" wrap="square" lIns="0" tIns="0" rIns="0" bIns="0" rtlCol="0" anchor="t">
                <a:spAutoFit/>
              </a:bodyPr>
              <a:lstStyle>
                <a:lvl1pPr marL="177800" indent="-1778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Clr>
                    <a:srgbClr val="102747"/>
                  </a:buClr>
                  <a:buFont typeface="Garamond" panose="02020404030301010803" pitchFamily="18" charset="0"/>
                  <a:buChar char="›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42900" indent="-1651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rgbClr val="102747"/>
                  </a:buClr>
                  <a:buFont typeface="Garamond" panose="02020404030301010803" pitchFamily="18" charset="0"/>
                  <a:buChar char="›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520700" indent="-1651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rgbClr val="102747"/>
                  </a:buClr>
                  <a:buFont typeface="Garamond" panose="02020404030301010803" pitchFamily="18" charset="0"/>
                  <a:buChar char="›"/>
                  <a:tabLst>
                    <a:tab pos="1943100" algn="l"/>
                  </a:tabLst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685800" indent="-1778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rgbClr val="102747"/>
                  </a:buClr>
                  <a:buFont typeface="Garamond" panose="02020404030301010803" pitchFamily="18" charset="0"/>
                  <a:buChar char="›"/>
                  <a:tabLst>
                    <a:tab pos="1943100" algn="l"/>
                  </a:tabLst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863600" indent="-1778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rgbClr val="102747"/>
                  </a:buClr>
                  <a:buFont typeface="Garamond" panose="02020404030301010803" pitchFamily="18" charset="0"/>
                  <a:buChar char="›"/>
                  <a:tabLst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lnSpc>
                    <a:spcPct val="100000"/>
                  </a:lnSpc>
                  <a:spcBef>
                    <a:spcPts val="0"/>
                  </a:spcBef>
                  <a:spcAft>
                    <a:spcPts val="1200"/>
                  </a:spcAft>
                  <a:buNone/>
                </a:pPr>
                <a:r>
                  <a:rPr lang="en-US" sz="1050"/>
                  <a:t>ccs.GlobalRiskSolutions.com</a:t>
                </a:r>
              </a:p>
            </p:txBody>
          </p:sp>
          <p:sp>
            <p:nvSpPr>
              <p:cNvPr id="141" name="Content Placeholder 2">
                <a:extLst>
                  <a:ext uri="{FF2B5EF4-FFF2-40B4-BE49-F238E27FC236}">
                    <a16:creationId xmlns:a16="http://schemas.microsoft.com/office/drawing/2014/main" id="{D77D3024-D925-E052-CAE5-98FD7EC50F18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284976" y="1168818"/>
                <a:ext cx="5449824" cy="539588"/>
              </a:xfrm>
              <a:prstGeom prst="rect">
                <a:avLst/>
              </a:prstGeom>
            </p:spPr>
            <p:txBody>
              <a:bodyPr vert="horz" wrap="square" lIns="0" tIns="0" rIns="0" bIns="0" rtlCol="0" anchor="b">
                <a:spAutoFit/>
              </a:bodyPr>
              <a:lstStyle>
                <a:lvl1pPr marL="177800" indent="-1778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Clr>
                    <a:srgbClr val="102747"/>
                  </a:buClr>
                  <a:buFont typeface="Garamond" panose="02020404030301010803" pitchFamily="18" charset="0"/>
                  <a:buChar char="›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42900" indent="-1651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rgbClr val="102747"/>
                  </a:buClr>
                  <a:buFont typeface="Garamond" panose="02020404030301010803" pitchFamily="18" charset="0"/>
                  <a:buChar char="›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520700" indent="-1651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rgbClr val="102747"/>
                  </a:buClr>
                  <a:buFont typeface="Garamond" panose="02020404030301010803" pitchFamily="18" charset="0"/>
                  <a:buChar char="›"/>
                  <a:tabLst>
                    <a:tab pos="1943100" algn="l"/>
                  </a:tabLst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685800" indent="-1778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rgbClr val="102747"/>
                  </a:buClr>
                  <a:buFont typeface="Garamond" panose="02020404030301010803" pitchFamily="18" charset="0"/>
                  <a:buChar char="›"/>
                  <a:tabLst>
                    <a:tab pos="1943100" algn="l"/>
                  </a:tabLst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863600" indent="-1778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rgbClr val="102747"/>
                  </a:buClr>
                  <a:buFont typeface="Garamond" panose="02020404030301010803" pitchFamily="18" charset="0"/>
                  <a:buChar char="›"/>
                  <a:tabLst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lnSpc>
                    <a:spcPct val="100000"/>
                  </a:lnSpc>
                  <a:spcBef>
                    <a:spcPts val="0"/>
                  </a:spcBef>
                  <a:spcAft>
                    <a:spcPts val="1200"/>
                  </a:spcAft>
                  <a:buFont typeface="Garamond" panose="02020404030301010803" pitchFamily="18" charset="0"/>
                  <a:buNone/>
                  <a:defRPr sz="2000" b="0" i="0" u="none" strike="noStrike" kern="1200" spc="0" baseline="0">
                    <a:solidFill>
                      <a:srgbClr val="102747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400">
                    <a:solidFill>
                      <a:srgbClr val="102747"/>
                    </a:solidFill>
                  </a:rPr>
                  <a:t>Website</a:t>
                </a:r>
              </a:p>
            </p:txBody>
          </p:sp>
          <p:cxnSp>
            <p:nvCxnSpPr>
              <p:cNvPr id="142" name="Straight Connector 141">
                <a:extLst>
                  <a:ext uri="{FF2B5EF4-FFF2-40B4-BE49-F238E27FC236}">
                    <a16:creationId xmlns:a16="http://schemas.microsoft.com/office/drawing/2014/main" id="{8A7BA56C-2512-88E2-0EAC-69397C4D0EE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284976" y="1756857"/>
                <a:ext cx="5449824" cy="0"/>
              </a:xfrm>
              <a:prstGeom prst="line">
                <a:avLst/>
              </a:prstGeom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36" name="Group 135">
              <a:extLst>
                <a:ext uri="{FF2B5EF4-FFF2-40B4-BE49-F238E27FC236}">
                  <a16:creationId xmlns:a16="http://schemas.microsoft.com/office/drawing/2014/main" id="{149CB688-C662-0348-9296-D21AFC660AC6}"/>
                </a:ext>
              </a:extLst>
            </p:cNvPr>
            <p:cNvGrpSpPr/>
            <p:nvPr/>
          </p:nvGrpSpPr>
          <p:grpSpPr>
            <a:xfrm>
              <a:off x="902314" y="5090738"/>
              <a:ext cx="1468932" cy="738883"/>
              <a:chOff x="6284976" y="1168818"/>
              <a:chExt cx="5449824" cy="1850558"/>
            </a:xfrm>
          </p:grpSpPr>
          <p:sp>
            <p:nvSpPr>
              <p:cNvPr id="137" name="Content Placeholder 2">
                <a:extLst>
                  <a:ext uri="{FF2B5EF4-FFF2-40B4-BE49-F238E27FC236}">
                    <a16:creationId xmlns:a16="http://schemas.microsoft.com/office/drawing/2014/main" id="{D96F6D60-9507-EC67-0C0E-3768419DE0B5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284976" y="1805308"/>
                <a:ext cx="5449824" cy="1214068"/>
              </a:xfrm>
              <a:prstGeom prst="rect">
                <a:avLst/>
              </a:prstGeom>
            </p:spPr>
            <p:txBody>
              <a:bodyPr vert="horz" lIns="0" tIns="0" rIns="0" bIns="0" rtlCol="0" anchor="t">
                <a:spAutoFit/>
              </a:bodyPr>
              <a:lstStyle>
                <a:lvl1pPr marL="177800" indent="-1778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Clr>
                    <a:srgbClr val="102747"/>
                  </a:buClr>
                  <a:buFont typeface="Garamond" panose="02020404030301010803" pitchFamily="18" charset="0"/>
                  <a:buChar char="›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42900" indent="-1651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rgbClr val="102747"/>
                  </a:buClr>
                  <a:buFont typeface="Garamond" panose="02020404030301010803" pitchFamily="18" charset="0"/>
                  <a:buChar char="›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520700" indent="-1651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rgbClr val="102747"/>
                  </a:buClr>
                  <a:buFont typeface="Garamond" panose="02020404030301010803" pitchFamily="18" charset="0"/>
                  <a:buChar char="›"/>
                  <a:tabLst>
                    <a:tab pos="1943100" algn="l"/>
                  </a:tabLst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685800" indent="-1778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rgbClr val="102747"/>
                  </a:buClr>
                  <a:buFont typeface="Garamond" panose="02020404030301010803" pitchFamily="18" charset="0"/>
                  <a:buChar char="›"/>
                  <a:tabLst>
                    <a:tab pos="1943100" algn="l"/>
                  </a:tabLst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863600" indent="-1778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rgbClr val="102747"/>
                  </a:buClr>
                  <a:buFont typeface="Garamond" panose="02020404030301010803" pitchFamily="18" charset="0"/>
                  <a:buChar char="›"/>
                  <a:tabLst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lnSpc>
                    <a:spcPct val="100000"/>
                  </a:lnSpc>
                  <a:spcBef>
                    <a:spcPts val="0"/>
                  </a:spcBef>
                  <a:spcAft>
                    <a:spcPts val="1200"/>
                  </a:spcAft>
                  <a:buNone/>
                </a:pPr>
                <a:r>
                  <a:rPr lang="en-US" sz="1050"/>
                  <a:t>Suite 504, Dawson House, 5 Jewry Street, London, EC3N 2EX</a:t>
                </a:r>
              </a:p>
            </p:txBody>
          </p:sp>
          <p:sp>
            <p:nvSpPr>
              <p:cNvPr id="138" name="Content Placeholder 2">
                <a:extLst>
                  <a:ext uri="{FF2B5EF4-FFF2-40B4-BE49-F238E27FC236}">
                    <a16:creationId xmlns:a16="http://schemas.microsoft.com/office/drawing/2014/main" id="{28AB4E45-9DEC-98E6-C4B6-8B48F866CEF8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284976" y="1168818"/>
                <a:ext cx="5449824" cy="539587"/>
              </a:xfrm>
              <a:prstGeom prst="rect">
                <a:avLst/>
              </a:prstGeom>
            </p:spPr>
            <p:txBody>
              <a:bodyPr vert="horz" wrap="square" lIns="0" tIns="0" rIns="0" bIns="0" rtlCol="0" anchor="b">
                <a:spAutoFit/>
              </a:bodyPr>
              <a:lstStyle>
                <a:lvl1pPr marL="177800" indent="-1778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Clr>
                    <a:srgbClr val="102747"/>
                  </a:buClr>
                  <a:buFont typeface="Garamond" panose="02020404030301010803" pitchFamily="18" charset="0"/>
                  <a:buChar char="›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42900" indent="-1651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rgbClr val="102747"/>
                  </a:buClr>
                  <a:buFont typeface="Garamond" panose="02020404030301010803" pitchFamily="18" charset="0"/>
                  <a:buChar char="›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520700" indent="-1651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rgbClr val="102747"/>
                  </a:buClr>
                  <a:buFont typeface="Garamond" panose="02020404030301010803" pitchFamily="18" charset="0"/>
                  <a:buChar char="›"/>
                  <a:tabLst>
                    <a:tab pos="1943100" algn="l"/>
                  </a:tabLst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685800" indent="-1778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rgbClr val="102747"/>
                  </a:buClr>
                  <a:buFont typeface="Garamond" panose="02020404030301010803" pitchFamily="18" charset="0"/>
                  <a:buChar char="›"/>
                  <a:tabLst>
                    <a:tab pos="1943100" algn="l"/>
                  </a:tabLst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863600" indent="-1778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rgbClr val="102747"/>
                  </a:buClr>
                  <a:buFont typeface="Garamond" panose="02020404030301010803" pitchFamily="18" charset="0"/>
                  <a:buChar char="›"/>
                  <a:tabLst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lnSpc>
                    <a:spcPct val="100000"/>
                  </a:lnSpc>
                  <a:spcBef>
                    <a:spcPts val="0"/>
                  </a:spcBef>
                  <a:spcAft>
                    <a:spcPts val="1200"/>
                  </a:spcAft>
                  <a:buFont typeface="Garamond" panose="02020404030301010803" pitchFamily="18" charset="0"/>
                  <a:buNone/>
                  <a:defRPr sz="2000" b="0" i="0" u="none" strike="noStrike" kern="1200" spc="0" baseline="0">
                    <a:solidFill>
                      <a:srgbClr val="102747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400">
                    <a:solidFill>
                      <a:srgbClr val="102747"/>
                    </a:solidFill>
                  </a:rPr>
                  <a:t>Office</a:t>
                </a:r>
              </a:p>
            </p:txBody>
          </p:sp>
          <p:cxnSp>
            <p:nvCxnSpPr>
              <p:cNvPr id="139" name="Straight Connector 138">
                <a:extLst>
                  <a:ext uri="{FF2B5EF4-FFF2-40B4-BE49-F238E27FC236}">
                    <a16:creationId xmlns:a16="http://schemas.microsoft.com/office/drawing/2014/main" id="{97661A71-CC78-5C39-9F8D-ED3B4966EE10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284976" y="1756857"/>
                <a:ext cx="5449824" cy="0"/>
              </a:xfrm>
              <a:prstGeom prst="line">
                <a:avLst/>
              </a:prstGeom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" name="Oval 2">
              <a:extLst>
                <a:ext uri="{FF2B5EF4-FFF2-40B4-BE49-F238E27FC236}">
                  <a16:creationId xmlns:a16="http://schemas.microsoft.com/office/drawing/2014/main" id="{7BEFB1C1-04C3-2B49-969D-DE781031D71C}"/>
                </a:ext>
              </a:extLst>
            </p:cNvPr>
            <p:cNvSpPr/>
            <p:nvPr/>
          </p:nvSpPr>
          <p:spPr>
            <a:xfrm>
              <a:off x="3963949" y="1172714"/>
              <a:ext cx="669990" cy="669990"/>
            </a:xfrm>
            <a:prstGeom prst="ellipse">
              <a:avLst/>
            </a:prstGeom>
            <a:blipFill dpi="0" rotWithShape="1">
              <a:blip r:embed="rId3"/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208" name="Group 207">
            <a:extLst>
              <a:ext uri="{FF2B5EF4-FFF2-40B4-BE49-F238E27FC236}">
                <a16:creationId xmlns:a16="http://schemas.microsoft.com/office/drawing/2014/main" id="{EE967F1F-B863-2F3E-CDA1-E24CCE72F002}"/>
              </a:ext>
            </a:extLst>
          </p:cNvPr>
          <p:cNvGrpSpPr/>
          <p:nvPr/>
        </p:nvGrpSpPr>
        <p:grpSpPr>
          <a:xfrm>
            <a:off x="2398714" y="6486525"/>
            <a:ext cx="8125618" cy="371476"/>
            <a:chOff x="2123625" y="6304900"/>
            <a:chExt cx="8125618" cy="553100"/>
          </a:xfrm>
          <a:solidFill>
            <a:srgbClr val="102747"/>
          </a:solidFill>
        </p:grpSpPr>
        <p:sp>
          <p:nvSpPr>
            <p:cNvPr id="209" name="Rectangle 208">
              <a:extLst>
                <a:ext uri="{FF2B5EF4-FFF2-40B4-BE49-F238E27FC236}">
                  <a16:creationId xmlns:a16="http://schemas.microsoft.com/office/drawing/2014/main" id="{3F450FEA-1E25-905A-F577-372A9DD11B50}"/>
                </a:ext>
              </a:extLst>
            </p:cNvPr>
            <p:cNvSpPr/>
            <p:nvPr/>
          </p:nvSpPr>
          <p:spPr>
            <a:xfrm>
              <a:off x="2123625" y="6304901"/>
              <a:ext cx="1400968" cy="553099"/>
            </a:xfrm>
            <a:prstGeom prst="rect">
              <a:avLst/>
            </a:prstGeom>
            <a:solidFill>
              <a:srgbClr val="E7E6E6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49352" tIns="74676" rIns="175613" bIns="74676" numCol="1" spcCol="1270" anchor="ctr" anchorCtr="0">
              <a:noAutofit/>
            </a:bodyPr>
            <a:lstStyle/>
            <a:p>
              <a:pPr marL="0" lvl="0" indent="0" algn="ctr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GB" sz="1400" kern="1200"/>
                <a:t>Introduction</a:t>
              </a:r>
            </a:p>
          </p:txBody>
        </p:sp>
        <p:sp>
          <p:nvSpPr>
            <p:cNvPr id="210" name="Freeform: Shape 209">
              <a:extLst>
                <a:ext uri="{FF2B5EF4-FFF2-40B4-BE49-F238E27FC236}">
                  <a16:creationId xmlns:a16="http://schemas.microsoft.com/office/drawing/2014/main" id="{DA81C086-E239-422F-0DD9-FFB58069B529}"/>
                </a:ext>
              </a:extLst>
            </p:cNvPr>
            <p:cNvSpPr/>
            <p:nvPr/>
          </p:nvSpPr>
          <p:spPr>
            <a:xfrm>
              <a:off x="3244400" y="6304901"/>
              <a:ext cx="1400968" cy="553099"/>
            </a:xfrm>
            <a:custGeom>
              <a:avLst/>
              <a:gdLst>
                <a:gd name="connsiteX0" fmla="*/ 0 w 1400968"/>
                <a:gd name="connsiteY0" fmla="*/ 0 h 553099"/>
                <a:gd name="connsiteX1" fmla="*/ 1124419 w 1400968"/>
                <a:gd name="connsiteY1" fmla="*/ 0 h 553099"/>
                <a:gd name="connsiteX2" fmla="*/ 1400968 w 1400968"/>
                <a:gd name="connsiteY2" fmla="*/ 276550 h 553099"/>
                <a:gd name="connsiteX3" fmla="*/ 1124419 w 1400968"/>
                <a:gd name="connsiteY3" fmla="*/ 553099 h 553099"/>
                <a:gd name="connsiteX4" fmla="*/ 0 w 1400968"/>
                <a:gd name="connsiteY4" fmla="*/ 553099 h 553099"/>
                <a:gd name="connsiteX5" fmla="*/ 276550 w 1400968"/>
                <a:gd name="connsiteY5" fmla="*/ 276550 h 553099"/>
                <a:gd name="connsiteX6" fmla="*/ 0 w 1400968"/>
                <a:gd name="connsiteY6" fmla="*/ 0 h 553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400968" h="553099">
                  <a:moveTo>
                    <a:pt x="0" y="0"/>
                  </a:moveTo>
                  <a:lnTo>
                    <a:pt x="1124419" y="0"/>
                  </a:lnTo>
                  <a:lnTo>
                    <a:pt x="1400968" y="276550"/>
                  </a:lnTo>
                  <a:lnTo>
                    <a:pt x="1124419" y="553099"/>
                  </a:lnTo>
                  <a:lnTo>
                    <a:pt x="0" y="553099"/>
                  </a:lnTo>
                  <a:lnTo>
                    <a:pt x="276550" y="2765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2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372562" tIns="64008" rIns="308553" bIns="64008" numCol="1" spcCol="1270" anchor="ctr" anchorCtr="0">
              <a:noAutofit/>
            </a:bodyPr>
            <a:lstStyle/>
            <a:p>
              <a:pPr marL="0" lvl="0" indent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GB" sz="1400" kern="1200"/>
                <a:t>Materials</a:t>
              </a:r>
            </a:p>
          </p:txBody>
        </p:sp>
        <p:sp>
          <p:nvSpPr>
            <p:cNvPr id="211" name="Freeform: Shape 210">
              <a:extLst>
                <a:ext uri="{FF2B5EF4-FFF2-40B4-BE49-F238E27FC236}">
                  <a16:creationId xmlns:a16="http://schemas.microsoft.com/office/drawing/2014/main" id="{EF4598AA-E7E8-1281-27F0-83F2178CDCD5}"/>
                </a:ext>
              </a:extLst>
            </p:cNvPr>
            <p:cNvSpPr/>
            <p:nvPr/>
          </p:nvSpPr>
          <p:spPr>
            <a:xfrm>
              <a:off x="4365175" y="6304901"/>
              <a:ext cx="1400968" cy="553099"/>
            </a:xfrm>
            <a:custGeom>
              <a:avLst/>
              <a:gdLst>
                <a:gd name="connsiteX0" fmla="*/ 0 w 1400968"/>
                <a:gd name="connsiteY0" fmla="*/ 0 h 553099"/>
                <a:gd name="connsiteX1" fmla="*/ 1124419 w 1400968"/>
                <a:gd name="connsiteY1" fmla="*/ 0 h 553099"/>
                <a:gd name="connsiteX2" fmla="*/ 1400968 w 1400968"/>
                <a:gd name="connsiteY2" fmla="*/ 276550 h 553099"/>
                <a:gd name="connsiteX3" fmla="*/ 1124419 w 1400968"/>
                <a:gd name="connsiteY3" fmla="*/ 553099 h 553099"/>
                <a:gd name="connsiteX4" fmla="*/ 0 w 1400968"/>
                <a:gd name="connsiteY4" fmla="*/ 553099 h 553099"/>
                <a:gd name="connsiteX5" fmla="*/ 276550 w 1400968"/>
                <a:gd name="connsiteY5" fmla="*/ 276550 h 553099"/>
                <a:gd name="connsiteX6" fmla="*/ 0 w 1400968"/>
                <a:gd name="connsiteY6" fmla="*/ 0 h 553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400968" h="553099">
                  <a:moveTo>
                    <a:pt x="0" y="0"/>
                  </a:moveTo>
                  <a:lnTo>
                    <a:pt x="1124419" y="0"/>
                  </a:lnTo>
                  <a:lnTo>
                    <a:pt x="1400968" y="276550"/>
                  </a:lnTo>
                  <a:lnTo>
                    <a:pt x="1124419" y="553099"/>
                  </a:lnTo>
                  <a:lnTo>
                    <a:pt x="0" y="553099"/>
                  </a:lnTo>
                  <a:lnTo>
                    <a:pt x="276550" y="2765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7E6E6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372562" tIns="64008" rIns="308553" bIns="64008" numCol="1" spcCol="1270" anchor="ctr" anchorCtr="0">
              <a:noAutofit/>
            </a:bodyPr>
            <a:lstStyle/>
            <a:p>
              <a:pPr marL="0" lvl="0" indent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GB" sz="1400"/>
                <a:t>Labour</a:t>
              </a:r>
              <a:endParaRPr lang="en-GB" sz="1400" kern="1200"/>
            </a:p>
          </p:txBody>
        </p:sp>
        <p:sp>
          <p:nvSpPr>
            <p:cNvPr id="212" name="Freeform: Shape 211">
              <a:extLst>
                <a:ext uri="{FF2B5EF4-FFF2-40B4-BE49-F238E27FC236}">
                  <a16:creationId xmlns:a16="http://schemas.microsoft.com/office/drawing/2014/main" id="{60F0ACBE-1E50-E4B0-373A-2414E78EC12F}"/>
                </a:ext>
              </a:extLst>
            </p:cNvPr>
            <p:cNvSpPr/>
            <p:nvPr/>
          </p:nvSpPr>
          <p:spPr>
            <a:xfrm>
              <a:off x="5485950" y="6304901"/>
              <a:ext cx="1400968" cy="553099"/>
            </a:xfrm>
            <a:custGeom>
              <a:avLst/>
              <a:gdLst>
                <a:gd name="connsiteX0" fmla="*/ 0 w 1400968"/>
                <a:gd name="connsiteY0" fmla="*/ 0 h 553099"/>
                <a:gd name="connsiteX1" fmla="*/ 1124419 w 1400968"/>
                <a:gd name="connsiteY1" fmla="*/ 0 h 553099"/>
                <a:gd name="connsiteX2" fmla="*/ 1400968 w 1400968"/>
                <a:gd name="connsiteY2" fmla="*/ 276550 h 553099"/>
                <a:gd name="connsiteX3" fmla="*/ 1124419 w 1400968"/>
                <a:gd name="connsiteY3" fmla="*/ 553099 h 553099"/>
                <a:gd name="connsiteX4" fmla="*/ 0 w 1400968"/>
                <a:gd name="connsiteY4" fmla="*/ 553099 h 553099"/>
                <a:gd name="connsiteX5" fmla="*/ 276550 w 1400968"/>
                <a:gd name="connsiteY5" fmla="*/ 276550 h 553099"/>
                <a:gd name="connsiteX6" fmla="*/ 0 w 1400968"/>
                <a:gd name="connsiteY6" fmla="*/ 0 h 553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400968" h="553099">
                  <a:moveTo>
                    <a:pt x="0" y="0"/>
                  </a:moveTo>
                  <a:lnTo>
                    <a:pt x="1124419" y="0"/>
                  </a:lnTo>
                  <a:lnTo>
                    <a:pt x="1400968" y="276550"/>
                  </a:lnTo>
                  <a:lnTo>
                    <a:pt x="1124419" y="553099"/>
                  </a:lnTo>
                  <a:lnTo>
                    <a:pt x="0" y="553099"/>
                  </a:lnTo>
                  <a:lnTo>
                    <a:pt x="276550" y="2765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2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388564" tIns="74676" rIns="313887" bIns="74676" numCol="1" spcCol="1270" anchor="ctr" anchorCtr="0">
              <a:noAutofit/>
            </a:bodyPr>
            <a:lstStyle/>
            <a:p>
              <a:pPr marL="0" lvl="0" indent="0" algn="ctr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GB" sz="1400" kern="1200"/>
                <a:t>Supply</a:t>
              </a:r>
            </a:p>
          </p:txBody>
        </p:sp>
        <p:sp>
          <p:nvSpPr>
            <p:cNvPr id="213" name="Freeform: Shape 212">
              <a:extLst>
                <a:ext uri="{FF2B5EF4-FFF2-40B4-BE49-F238E27FC236}">
                  <a16:creationId xmlns:a16="http://schemas.microsoft.com/office/drawing/2014/main" id="{1E6E27AF-9A0E-055A-6EA8-EB9DEC11C7F1}"/>
                </a:ext>
              </a:extLst>
            </p:cNvPr>
            <p:cNvSpPr/>
            <p:nvPr/>
          </p:nvSpPr>
          <p:spPr>
            <a:xfrm>
              <a:off x="6606725" y="6304900"/>
              <a:ext cx="1400968" cy="553099"/>
            </a:xfrm>
            <a:custGeom>
              <a:avLst/>
              <a:gdLst>
                <a:gd name="connsiteX0" fmla="*/ 0 w 1400968"/>
                <a:gd name="connsiteY0" fmla="*/ 0 h 553099"/>
                <a:gd name="connsiteX1" fmla="*/ 1124419 w 1400968"/>
                <a:gd name="connsiteY1" fmla="*/ 0 h 553099"/>
                <a:gd name="connsiteX2" fmla="*/ 1400968 w 1400968"/>
                <a:gd name="connsiteY2" fmla="*/ 276550 h 553099"/>
                <a:gd name="connsiteX3" fmla="*/ 1124419 w 1400968"/>
                <a:gd name="connsiteY3" fmla="*/ 553099 h 553099"/>
                <a:gd name="connsiteX4" fmla="*/ 0 w 1400968"/>
                <a:gd name="connsiteY4" fmla="*/ 553099 h 553099"/>
                <a:gd name="connsiteX5" fmla="*/ 276550 w 1400968"/>
                <a:gd name="connsiteY5" fmla="*/ 276550 h 553099"/>
                <a:gd name="connsiteX6" fmla="*/ 0 w 1400968"/>
                <a:gd name="connsiteY6" fmla="*/ 0 h 553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400968" h="553099">
                  <a:moveTo>
                    <a:pt x="0" y="0"/>
                  </a:moveTo>
                  <a:lnTo>
                    <a:pt x="1124419" y="0"/>
                  </a:lnTo>
                  <a:lnTo>
                    <a:pt x="1400968" y="276550"/>
                  </a:lnTo>
                  <a:lnTo>
                    <a:pt x="1124419" y="553099"/>
                  </a:lnTo>
                  <a:lnTo>
                    <a:pt x="0" y="553099"/>
                  </a:lnTo>
                  <a:lnTo>
                    <a:pt x="276550" y="2765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7E6E6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388564" tIns="74676" rIns="313887" bIns="74676" numCol="1" spcCol="1270" anchor="ctr" anchorCtr="0">
              <a:noAutofit/>
            </a:bodyPr>
            <a:lstStyle/>
            <a:p>
              <a:pPr marL="0" lvl="0" indent="0" algn="ctr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GB" sz="1400"/>
                <a:t>Power</a:t>
              </a:r>
              <a:endParaRPr lang="en-GB" sz="1400" kern="1200"/>
            </a:p>
          </p:txBody>
        </p:sp>
        <p:sp>
          <p:nvSpPr>
            <p:cNvPr id="214" name="Freeform: Shape 213">
              <a:extLst>
                <a:ext uri="{FF2B5EF4-FFF2-40B4-BE49-F238E27FC236}">
                  <a16:creationId xmlns:a16="http://schemas.microsoft.com/office/drawing/2014/main" id="{6A295F36-E2DE-6EB9-E808-DCE5DA18031A}"/>
                </a:ext>
              </a:extLst>
            </p:cNvPr>
            <p:cNvSpPr/>
            <p:nvPr/>
          </p:nvSpPr>
          <p:spPr>
            <a:xfrm>
              <a:off x="7727500" y="6304901"/>
              <a:ext cx="1400968" cy="553099"/>
            </a:xfrm>
            <a:custGeom>
              <a:avLst/>
              <a:gdLst>
                <a:gd name="connsiteX0" fmla="*/ 0 w 1400968"/>
                <a:gd name="connsiteY0" fmla="*/ 0 h 553099"/>
                <a:gd name="connsiteX1" fmla="*/ 1124419 w 1400968"/>
                <a:gd name="connsiteY1" fmla="*/ 0 h 553099"/>
                <a:gd name="connsiteX2" fmla="*/ 1400968 w 1400968"/>
                <a:gd name="connsiteY2" fmla="*/ 276550 h 553099"/>
                <a:gd name="connsiteX3" fmla="*/ 1124419 w 1400968"/>
                <a:gd name="connsiteY3" fmla="*/ 553099 h 553099"/>
                <a:gd name="connsiteX4" fmla="*/ 0 w 1400968"/>
                <a:gd name="connsiteY4" fmla="*/ 553099 h 553099"/>
                <a:gd name="connsiteX5" fmla="*/ 276550 w 1400968"/>
                <a:gd name="connsiteY5" fmla="*/ 276550 h 553099"/>
                <a:gd name="connsiteX6" fmla="*/ 0 w 1400968"/>
                <a:gd name="connsiteY6" fmla="*/ 0 h 553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400968" h="553099">
                  <a:moveTo>
                    <a:pt x="0" y="0"/>
                  </a:moveTo>
                  <a:lnTo>
                    <a:pt x="1124419" y="0"/>
                  </a:lnTo>
                  <a:lnTo>
                    <a:pt x="1400968" y="276550"/>
                  </a:lnTo>
                  <a:lnTo>
                    <a:pt x="1124419" y="553099"/>
                  </a:lnTo>
                  <a:lnTo>
                    <a:pt x="0" y="553099"/>
                  </a:lnTo>
                  <a:lnTo>
                    <a:pt x="276550" y="2765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2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388564" tIns="74676" rIns="313887" bIns="74676" numCol="1" spcCol="1270" anchor="ctr" anchorCtr="0">
              <a:noAutofit/>
            </a:bodyPr>
            <a:lstStyle/>
            <a:p>
              <a:pPr marL="0" lvl="0" indent="0" algn="ctr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GB" sz="1400" kern="1200"/>
                <a:t>Impact</a:t>
              </a:r>
            </a:p>
          </p:txBody>
        </p:sp>
        <p:sp>
          <p:nvSpPr>
            <p:cNvPr id="215" name="Freeform: Shape 214">
              <a:extLst>
                <a:ext uri="{FF2B5EF4-FFF2-40B4-BE49-F238E27FC236}">
                  <a16:creationId xmlns:a16="http://schemas.microsoft.com/office/drawing/2014/main" id="{0413AB91-34D8-319E-EF9C-0AA4D8E35DD7}"/>
                </a:ext>
              </a:extLst>
            </p:cNvPr>
            <p:cNvSpPr/>
            <p:nvPr/>
          </p:nvSpPr>
          <p:spPr>
            <a:xfrm>
              <a:off x="8848275" y="6304901"/>
              <a:ext cx="1400968" cy="553099"/>
            </a:xfrm>
            <a:custGeom>
              <a:avLst/>
              <a:gdLst>
                <a:gd name="connsiteX0" fmla="*/ 0 w 1400968"/>
                <a:gd name="connsiteY0" fmla="*/ 0 h 553099"/>
                <a:gd name="connsiteX1" fmla="*/ 1124419 w 1400968"/>
                <a:gd name="connsiteY1" fmla="*/ 0 h 553099"/>
                <a:gd name="connsiteX2" fmla="*/ 1400968 w 1400968"/>
                <a:gd name="connsiteY2" fmla="*/ 276550 h 553099"/>
                <a:gd name="connsiteX3" fmla="*/ 1124419 w 1400968"/>
                <a:gd name="connsiteY3" fmla="*/ 553099 h 553099"/>
                <a:gd name="connsiteX4" fmla="*/ 0 w 1400968"/>
                <a:gd name="connsiteY4" fmla="*/ 553099 h 553099"/>
                <a:gd name="connsiteX5" fmla="*/ 276550 w 1400968"/>
                <a:gd name="connsiteY5" fmla="*/ 276550 h 553099"/>
                <a:gd name="connsiteX6" fmla="*/ 0 w 1400968"/>
                <a:gd name="connsiteY6" fmla="*/ 0 h 553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400968" h="553099">
                  <a:moveTo>
                    <a:pt x="0" y="0"/>
                  </a:moveTo>
                  <a:lnTo>
                    <a:pt x="1124419" y="0"/>
                  </a:lnTo>
                  <a:lnTo>
                    <a:pt x="1400968" y="276550"/>
                  </a:lnTo>
                  <a:lnTo>
                    <a:pt x="1124419" y="553099"/>
                  </a:lnTo>
                  <a:lnTo>
                    <a:pt x="0" y="553099"/>
                  </a:lnTo>
                  <a:lnTo>
                    <a:pt x="276550" y="2765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02747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388564" tIns="74676" rIns="313887" bIns="74676" numCol="1" spcCol="1270" anchor="ctr" anchorCtr="0">
              <a:noAutofit/>
            </a:bodyPr>
            <a:lstStyle/>
            <a:p>
              <a:pPr marL="0" lvl="0" indent="0" algn="ctr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GB" sz="1400" kern="1200"/>
                <a:t>Contact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23634695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9E9E5C-B9B6-95FA-7CFC-96DD25CA239F}"/>
              </a:ext>
            </a:extLst>
          </p:cNvPr>
          <p:cNvSpPr txBox="1">
            <a:spLocks/>
          </p:cNvSpPr>
          <p:nvPr/>
        </p:nvSpPr>
        <p:spPr>
          <a:xfrm>
            <a:off x="904352" y="286602"/>
            <a:ext cx="4173024" cy="387798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2800" b="1" i="0">
                <a:solidFill>
                  <a:schemeClr val="bg1"/>
                </a:solidFill>
              </a:rPr>
              <a:t>GLOBAL RISK SOLUTIONS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296525-6E7D-B3A2-719E-B8DA2242090E}"/>
              </a:ext>
            </a:extLst>
          </p:cNvPr>
          <p:cNvSpPr txBox="1">
            <a:spLocks/>
          </p:cNvSpPr>
          <p:nvPr/>
        </p:nvSpPr>
        <p:spPr>
          <a:xfrm>
            <a:off x="148742" y="1130616"/>
            <a:ext cx="4569489" cy="4751955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2400"/>
              </a:spcBef>
              <a:buNone/>
            </a:pPr>
            <a:r>
              <a:rPr lang="en-GB" sz="2000" b="1" i="1">
                <a:solidFill>
                  <a:schemeClr val="bg1"/>
                </a:solidFill>
              </a:rPr>
              <a:t>Dedicated sector expertise &amp; focus </a:t>
            </a:r>
            <a:r>
              <a:rPr lang="en-GB" sz="2000">
                <a:solidFill>
                  <a:schemeClr val="bg1"/>
                </a:solidFill>
              </a:rPr>
              <a:t>on key business lines: </a:t>
            </a:r>
          </a:p>
          <a:p>
            <a:pPr marL="457200" lvl="1" indent="0">
              <a:spcBef>
                <a:spcPts val="1200"/>
              </a:spcBef>
              <a:buNone/>
            </a:pPr>
            <a:r>
              <a:rPr lang="en-GB" sz="1400">
                <a:solidFill>
                  <a:schemeClr val="bg1"/>
                </a:solidFill>
              </a:rPr>
              <a:t>Renewables</a:t>
            </a:r>
          </a:p>
          <a:p>
            <a:pPr marL="457200" lvl="1" indent="0">
              <a:spcBef>
                <a:spcPts val="1200"/>
              </a:spcBef>
              <a:buNone/>
            </a:pPr>
            <a:r>
              <a:rPr lang="en-GB" sz="1400">
                <a:solidFill>
                  <a:schemeClr val="bg1"/>
                </a:solidFill>
              </a:rPr>
              <a:t>Energy, Construction &amp; Property</a:t>
            </a:r>
          </a:p>
          <a:p>
            <a:pPr marL="457200" lvl="1" indent="0">
              <a:spcBef>
                <a:spcPts val="1200"/>
              </a:spcBef>
              <a:buNone/>
            </a:pPr>
            <a:r>
              <a:rPr lang="en-GB" sz="1400">
                <a:solidFill>
                  <a:schemeClr val="bg1"/>
                </a:solidFill>
              </a:rPr>
              <a:t>Specialist Liabilities </a:t>
            </a:r>
          </a:p>
          <a:p>
            <a:pPr marL="457200" lvl="1" indent="0">
              <a:spcBef>
                <a:spcPts val="1200"/>
              </a:spcBef>
              <a:buNone/>
            </a:pPr>
            <a:endParaRPr lang="en-GB" sz="1400">
              <a:solidFill>
                <a:schemeClr val="bg1"/>
              </a:solidFill>
            </a:endParaRPr>
          </a:p>
          <a:p>
            <a:pPr marL="0" indent="0">
              <a:spcBef>
                <a:spcPts val="1800"/>
              </a:spcBef>
              <a:buNone/>
            </a:pPr>
            <a:r>
              <a:rPr lang="en-GB" sz="2000" b="1" i="1">
                <a:solidFill>
                  <a:schemeClr val="bg1"/>
                </a:solidFill>
              </a:rPr>
              <a:t>Expertise-led</a:t>
            </a:r>
            <a:r>
              <a:rPr lang="en-GB" sz="2000">
                <a:solidFill>
                  <a:schemeClr val="bg1"/>
                </a:solidFill>
              </a:rPr>
              <a:t>, </a:t>
            </a:r>
            <a:r>
              <a:rPr lang="en-GB" sz="2000" b="1" i="1">
                <a:solidFill>
                  <a:schemeClr val="bg1"/>
                </a:solidFill>
              </a:rPr>
              <a:t>multidisciplinary</a:t>
            </a:r>
            <a:r>
              <a:rPr lang="en-GB" sz="2000">
                <a:solidFill>
                  <a:schemeClr val="bg1"/>
                </a:solidFill>
              </a:rPr>
              <a:t> claims team (50 adjusters, globally)</a:t>
            </a:r>
          </a:p>
          <a:p>
            <a:pPr marL="0" indent="0">
              <a:spcBef>
                <a:spcPts val="1800"/>
              </a:spcBef>
              <a:buNone/>
            </a:pPr>
            <a:r>
              <a:rPr lang="en-GB" sz="2000">
                <a:solidFill>
                  <a:schemeClr val="bg1"/>
                </a:solidFill>
              </a:rPr>
              <a:t>Chartered Loss Adjusters, and </a:t>
            </a:r>
          </a:p>
          <a:p>
            <a:pPr marL="457200" lvl="1" indent="0">
              <a:spcBef>
                <a:spcPts val="1200"/>
              </a:spcBef>
              <a:buNone/>
            </a:pPr>
            <a:r>
              <a:rPr lang="en-GB" sz="1400">
                <a:solidFill>
                  <a:schemeClr val="bg1"/>
                </a:solidFill>
              </a:rPr>
              <a:t>Quantity Surveyors</a:t>
            </a:r>
          </a:p>
          <a:p>
            <a:pPr marL="457200" lvl="1" indent="0">
              <a:spcBef>
                <a:spcPts val="1200"/>
              </a:spcBef>
              <a:buNone/>
            </a:pPr>
            <a:r>
              <a:rPr lang="en-GB" sz="1400">
                <a:solidFill>
                  <a:schemeClr val="bg1"/>
                </a:solidFill>
              </a:rPr>
              <a:t>Engineering Consultants</a:t>
            </a:r>
          </a:p>
          <a:p>
            <a:pPr marL="457200" lvl="1" indent="0">
              <a:spcBef>
                <a:spcPts val="1200"/>
              </a:spcBef>
              <a:buNone/>
            </a:pPr>
            <a:r>
              <a:rPr lang="en-GB" sz="1400">
                <a:solidFill>
                  <a:schemeClr val="bg1"/>
                </a:solidFill>
              </a:rPr>
              <a:t>Forensic Accountants 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EFF47732-2EA8-8840-52B6-A72DBC110405}"/>
              </a:ext>
            </a:extLst>
          </p:cNvPr>
          <p:cNvCxnSpPr>
            <a:cxnSpLocks/>
          </p:cNvCxnSpPr>
          <p:nvPr/>
        </p:nvCxnSpPr>
        <p:spPr>
          <a:xfrm>
            <a:off x="904353" y="797346"/>
            <a:ext cx="4173023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9897207C-0A95-8B91-5DDF-675C18DFCAD5}"/>
              </a:ext>
            </a:extLst>
          </p:cNvPr>
          <p:cNvSpPr txBox="1">
            <a:spLocks/>
          </p:cNvSpPr>
          <p:nvPr/>
        </p:nvSpPr>
        <p:spPr>
          <a:xfrm>
            <a:off x="6600864" y="800607"/>
            <a:ext cx="5442394" cy="4751955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1800"/>
              </a:spcBef>
              <a:buNone/>
            </a:pPr>
            <a:r>
              <a:rPr lang="en-GB" sz="1400"/>
              <a:t> </a:t>
            </a:r>
          </a:p>
          <a:p>
            <a:pPr marL="0" indent="0">
              <a:spcBef>
                <a:spcPts val="2400"/>
              </a:spcBef>
              <a:buNone/>
            </a:pPr>
            <a:r>
              <a:rPr lang="en-GB" sz="2000" b="1" i="1"/>
              <a:t>Dedicated Renewables sector expertise &amp; focus:</a:t>
            </a:r>
          </a:p>
          <a:p>
            <a:pPr>
              <a:spcBef>
                <a:spcPts val="2400"/>
              </a:spcBef>
            </a:pPr>
            <a:r>
              <a:rPr lang="en-GB" sz="2000"/>
              <a:t>Niche sector specialists</a:t>
            </a:r>
          </a:p>
          <a:p>
            <a:pPr>
              <a:spcBef>
                <a:spcPts val="2400"/>
              </a:spcBef>
            </a:pPr>
            <a:r>
              <a:rPr lang="en-GB" sz="2000"/>
              <a:t>USP is a large team that only do renewables - global</a:t>
            </a:r>
          </a:p>
          <a:p>
            <a:pPr>
              <a:spcBef>
                <a:spcPts val="2400"/>
              </a:spcBef>
            </a:pPr>
            <a:r>
              <a:rPr lang="en-GB" sz="2000"/>
              <a:t>Largest volume of losses in the space investigated – giving a strategic advantage.</a:t>
            </a:r>
          </a:p>
          <a:p>
            <a:pPr>
              <a:spcBef>
                <a:spcPts val="2400"/>
              </a:spcBef>
            </a:pPr>
            <a:r>
              <a:rPr lang="en-GB" sz="2000"/>
              <a:t>Diversified market support</a:t>
            </a:r>
            <a:endParaRPr lang="en-GB" sz="1400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09395FB9-67D3-95EA-4BEF-7EB97AF9A517}"/>
              </a:ext>
            </a:extLst>
          </p:cNvPr>
          <p:cNvGrpSpPr/>
          <p:nvPr/>
        </p:nvGrpSpPr>
        <p:grpSpPr>
          <a:xfrm>
            <a:off x="2615993" y="6481187"/>
            <a:ext cx="8125618" cy="366760"/>
            <a:chOff x="2123625" y="6304900"/>
            <a:chExt cx="8125618" cy="553100"/>
          </a:xfrm>
          <a:solidFill>
            <a:srgbClr val="102747"/>
          </a:solidFill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35F92AB9-D5FF-8CE9-444D-78DA486733AE}"/>
                </a:ext>
              </a:extLst>
            </p:cNvPr>
            <p:cNvSpPr/>
            <p:nvPr/>
          </p:nvSpPr>
          <p:spPr>
            <a:xfrm>
              <a:off x="2123625" y="6304901"/>
              <a:ext cx="1400968" cy="553099"/>
            </a:xfrm>
            <a:prstGeom prst="rect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49352" tIns="74676" rIns="175613" bIns="74676" numCol="1" spcCol="1270" anchor="ctr" anchorCtr="0">
              <a:noAutofit/>
            </a:bodyPr>
            <a:lstStyle/>
            <a:p>
              <a:pPr marL="0" lvl="0" indent="0" algn="ctr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GB" sz="1400" kern="1200"/>
                <a:t>Introduction</a:t>
              </a:r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5F271CEE-127D-1FD9-9722-662126BC3D66}"/>
                </a:ext>
              </a:extLst>
            </p:cNvPr>
            <p:cNvSpPr/>
            <p:nvPr/>
          </p:nvSpPr>
          <p:spPr>
            <a:xfrm>
              <a:off x="3244400" y="6304901"/>
              <a:ext cx="1400968" cy="553099"/>
            </a:xfrm>
            <a:custGeom>
              <a:avLst/>
              <a:gdLst>
                <a:gd name="connsiteX0" fmla="*/ 0 w 1400968"/>
                <a:gd name="connsiteY0" fmla="*/ 0 h 553099"/>
                <a:gd name="connsiteX1" fmla="*/ 1124419 w 1400968"/>
                <a:gd name="connsiteY1" fmla="*/ 0 h 553099"/>
                <a:gd name="connsiteX2" fmla="*/ 1400968 w 1400968"/>
                <a:gd name="connsiteY2" fmla="*/ 276550 h 553099"/>
                <a:gd name="connsiteX3" fmla="*/ 1124419 w 1400968"/>
                <a:gd name="connsiteY3" fmla="*/ 553099 h 553099"/>
                <a:gd name="connsiteX4" fmla="*/ 0 w 1400968"/>
                <a:gd name="connsiteY4" fmla="*/ 553099 h 553099"/>
                <a:gd name="connsiteX5" fmla="*/ 276550 w 1400968"/>
                <a:gd name="connsiteY5" fmla="*/ 276550 h 553099"/>
                <a:gd name="connsiteX6" fmla="*/ 0 w 1400968"/>
                <a:gd name="connsiteY6" fmla="*/ 0 h 553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400968" h="553099">
                  <a:moveTo>
                    <a:pt x="0" y="0"/>
                  </a:moveTo>
                  <a:lnTo>
                    <a:pt x="1124419" y="0"/>
                  </a:lnTo>
                  <a:lnTo>
                    <a:pt x="1400968" y="276550"/>
                  </a:lnTo>
                  <a:lnTo>
                    <a:pt x="1124419" y="553099"/>
                  </a:lnTo>
                  <a:lnTo>
                    <a:pt x="0" y="553099"/>
                  </a:lnTo>
                  <a:lnTo>
                    <a:pt x="276550" y="2765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2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372562" tIns="64008" rIns="308553" bIns="64008" numCol="1" spcCol="1270" anchor="ctr" anchorCtr="0">
              <a:noAutofit/>
            </a:bodyPr>
            <a:lstStyle/>
            <a:p>
              <a:pPr marL="0" lvl="0" indent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GB" sz="1400" kern="1200"/>
                <a:t>Materials</a:t>
              </a:r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FF52ADE1-7144-B15A-EA19-EE3F0DF0B252}"/>
                </a:ext>
              </a:extLst>
            </p:cNvPr>
            <p:cNvSpPr/>
            <p:nvPr/>
          </p:nvSpPr>
          <p:spPr>
            <a:xfrm>
              <a:off x="4365175" y="6304901"/>
              <a:ext cx="1400968" cy="553099"/>
            </a:xfrm>
            <a:custGeom>
              <a:avLst/>
              <a:gdLst>
                <a:gd name="connsiteX0" fmla="*/ 0 w 1400968"/>
                <a:gd name="connsiteY0" fmla="*/ 0 h 553099"/>
                <a:gd name="connsiteX1" fmla="*/ 1124419 w 1400968"/>
                <a:gd name="connsiteY1" fmla="*/ 0 h 553099"/>
                <a:gd name="connsiteX2" fmla="*/ 1400968 w 1400968"/>
                <a:gd name="connsiteY2" fmla="*/ 276550 h 553099"/>
                <a:gd name="connsiteX3" fmla="*/ 1124419 w 1400968"/>
                <a:gd name="connsiteY3" fmla="*/ 553099 h 553099"/>
                <a:gd name="connsiteX4" fmla="*/ 0 w 1400968"/>
                <a:gd name="connsiteY4" fmla="*/ 553099 h 553099"/>
                <a:gd name="connsiteX5" fmla="*/ 276550 w 1400968"/>
                <a:gd name="connsiteY5" fmla="*/ 276550 h 553099"/>
                <a:gd name="connsiteX6" fmla="*/ 0 w 1400968"/>
                <a:gd name="connsiteY6" fmla="*/ 0 h 553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400968" h="553099">
                  <a:moveTo>
                    <a:pt x="0" y="0"/>
                  </a:moveTo>
                  <a:lnTo>
                    <a:pt x="1124419" y="0"/>
                  </a:lnTo>
                  <a:lnTo>
                    <a:pt x="1400968" y="276550"/>
                  </a:lnTo>
                  <a:lnTo>
                    <a:pt x="1124419" y="553099"/>
                  </a:lnTo>
                  <a:lnTo>
                    <a:pt x="0" y="553099"/>
                  </a:lnTo>
                  <a:lnTo>
                    <a:pt x="276550" y="2765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2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372562" tIns="64008" rIns="308553" bIns="64008" numCol="1" spcCol="1270" anchor="ctr" anchorCtr="0">
              <a:noAutofit/>
            </a:bodyPr>
            <a:lstStyle/>
            <a:p>
              <a:pPr marL="0" lvl="0" indent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GB" sz="1400"/>
                <a:t>Labour</a:t>
              </a:r>
              <a:endParaRPr lang="en-GB" sz="1400" kern="1200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8A4F1A47-C9C3-4698-5DA4-5FA7DBB21C4C}"/>
                </a:ext>
              </a:extLst>
            </p:cNvPr>
            <p:cNvSpPr/>
            <p:nvPr/>
          </p:nvSpPr>
          <p:spPr>
            <a:xfrm>
              <a:off x="5485950" y="6304901"/>
              <a:ext cx="1400968" cy="553099"/>
            </a:xfrm>
            <a:custGeom>
              <a:avLst/>
              <a:gdLst>
                <a:gd name="connsiteX0" fmla="*/ 0 w 1400968"/>
                <a:gd name="connsiteY0" fmla="*/ 0 h 553099"/>
                <a:gd name="connsiteX1" fmla="*/ 1124419 w 1400968"/>
                <a:gd name="connsiteY1" fmla="*/ 0 h 553099"/>
                <a:gd name="connsiteX2" fmla="*/ 1400968 w 1400968"/>
                <a:gd name="connsiteY2" fmla="*/ 276550 h 553099"/>
                <a:gd name="connsiteX3" fmla="*/ 1124419 w 1400968"/>
                <a:gd name="connsiteY3" fmla="*/ 553099 h 553099"/>
                <a:gd name="connsiteX4" fmla="*/ 0 w 1400968"/>
                <a:gd name="connsiteY4" fmla="*/ 553099 h 553099"/>
                <a:gd name="connsiteX5" fmla="*/ 276550 w 1400968"/>
                <a:gd name="connsiteY5" fmla="*/ 276550 h 553099"/>
                <a:gd name="connsiteX6" fmla="*/ 0 w 1400968"/>
                <a:gd name="connsiteY6" fmla="*/ 0 h 553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400968" h="553099">
                  <a:moveTo>
                    <a:pt x="0" y="0"/>
                  </a:moveTo>
                  <a:lnTo>
                    <a:pt x="1124419" y="0"/>
                  </a:lnTo>
                  <a:lnTo>
                    <a:pt x="1400968" y="276550"/>
                  </a:lnTo>
                  <a:lnTo>
                    <a:pt x="1124419" y="553099"/>
                  </a:lnTo>
                  <a:lnTo>
                    <a:pt x="0" y="553099"/>
                  </a:lnTo>
                  <a:lnTo>
                    <a:pt x="276550" y="2765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2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388564" tIns="74676" rIns="313887" bIns="74676" numCol="1" spcCol="1270" anchor="ctr" anchorCtr="0">
              <a:noAutofit/>
            </a:bodyPr>
            <a:lstStyle/>
            <a:p>
              <a:pPr marL="0" lvl="0" indent="0" algn="ctr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GB" sz="1400" kern="1200"/>
                <a:t>Supply</a:t>
              </a:r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83E803E1-1AA7-8109-AE7C-EA42977CA2C5}"/>
                </a:ext>
              </a:extLst>
            </p:cNvPr>
            <p:cNvSpPr/>
            <p:nvPr/>
          </p:nvSpPr>
          <p:spPr>
            <a:xfrm>
              <a:off x="6606725" y="6304900"/>
              <a:ext cx="1400968" cy="553099"/>
            </a:xfrm>
            <a:custGeom>
              <a:avLst/>
              <a:gdLst>
                <a:gd name="connsiteX0" fmla="*/ 0 w 1400968"/>
                <a:gd name="connsiteY0" fmla="*/ 0 h 553099"/>
                <a:gd name="connsiteX1" fmla="*/ 1124419 w 1400968"/>
                <a:gd name="connsiteY1" fmla="*/ 0 h 553099"/>
                <a:gd name="connsiteX2" fmla="*/ 1400968 w 1400968"/>
                <a:gd name="connsiteY2" fmla="*/ 276550 h 553099"/>
                <a:gd name="connsiteX3" fmla="*/ 1124419 w 1400968"/>
                <a:gd name="connsiteY3" fmla="*/ 553099 h 553099"/>
                <a:gd name="connsiteX4" fmla="*/ 0 w 1400968"/>
                <a:gd name="connsiteY4" fmla="*/ 553099 h 553099"/>
                <a:gd name="connsiteX5" fmla="*/ 276550 w 1400968"/>
                <a:gd name="connsiteY5" fmla="*/ 276550 h 553099"/>
                <a:gd name="connsiteX6" fmla="*/ 0 w 1400968"/>
                <a:gd name="connsiteY6" fmla="*/ 0 h 553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400968" h="553099">
                  <a:moveTo>
                    <a:pt x="0" y="0"/>
                  </a:moveTo>
                  <a:lnTo>
                    <a:pt x="1124419" y="0"/>
                  </a:lnTo>
                  <a:lnTo>
                    <a:pt x="1400968" y="276550"/>
                  </a:lnTo>
                  <a:lnTo>
                    <a:pt x="1124419" y="553099"/>
                  </a:lnTo>
                  <a:lnTo>
                    <a:pt x="0" y="553099"/>
                  </a:lnTo>
                  <a:lnTo>
                    <a:pt x="276550" y="2765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2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388564" tIns="74676" rIns="313887" bIns="74676" numCol="1" spcCol="1270" anchor="ctr" anchorCtr="0">
              <a:noAutofit/>
            </a:bodyPr>
            <a:lstStyle/>
            <a:p>
              <a:pPr marL="0" lvl="0" indent="0" algn="ctr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GB" sz="1400"/>
                <a:t>Power</a:t>
              </a:r>
              <a:endParaRPr lang="en-GB" sz="1400" kern="1200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D82E24EE-23F1-C00F-FC86-7B6079EFA2B3}"/>
                </a:ext>
              </a:extLst>
            </p:cNvPr>
            <p:cNvSpPr/>
            <p:nvPr/>
          </p:nvSpPr>
          <p:spPr>
            <a:xfrm>
              <a:off x="7727500" y="6304901"/>
              <a:ext cx="1400968" cy="553099"/>
            </a:xfrm>
            <a:custGeom>
              <a:avLst/>
              <a:gdLst>
                <a:gd name="connsiteX0" fmla="*/ 0 w 1400968"/>
                <a:gd name="connsiteY0" fmla="*/ 0 h 553099"/>
                <a:gd name="connsiteX1" fmla="*/ 1124419 w 1400968"/>
                <a:gd name="connsiteY1" fmla="*/ 0 h 553099"/>
                <a:gd name="connsiteX2" fmla="*/ 1400968 w 1400968"/>
                <a:gd name="connsiteY2" fmla="*/ 276550 h 553099"/>
                <a:gd name="connsiteX3" fmla="*/ 1124419 w 1400968"/>
                <a:gd name="connsiteY3" fmla="*/ 553099 h 553099"/>
                <a:gd name="connsiteX4" fmla="*/ 0 w 1400968"/>
                <a:gd name="connsiteY4" fmla="*/ 553099 h 553099"/>
                <a:gd name="connsiteX5" fmla="*/ 276550 w 1400968"/>
                <a:gd name="connsiteY5" fmla="*/ 276550 h 553099"/>
                <a:gd name="connsiteX6" fmla="*/ 0 w 1400968"/>
                <a:gd name="connsiteY6" fmla="*/ 0 h 553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400968" h="553099">
                  <a:moveTo>
                    <a:pt x="0" y="0"/>
                  </a:moveTo>
                  <a:lnTo>
                    <a:pt x="1124419" y="0"/>
                  </a:lnTo>
                  <a:lnTo>
                    <a:pt x="1400968" y="276550"/>
                  </a:lnTo>
                  <a:lnTo>
                    <a:pt x="1124419" y="553099"/>
                  </a:lnTo>
                  <a:lnTo>
                    <a:pt x="0" y="553099"/>
                  </a:lnTo>
                  <a:lnTo>
                    <a:pt x="276550" y="2765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2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388564" tIns="74676" rIns="313887" bIns="74676" numCol="1" spcCol="1270" anchor="ctr" anchorCtr="0">
              <a:noAutofit/>
            </a:bodyPr>
            <a:lstStyle/>
            <a:p>
              <a:pPr marL="0" lvl="0" indent="0" algn="ctr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GB" sz="1400"/>
                <a:t>I</a:t>
              </a:r>
              <a:r>
                <a:rPr lang="en-GB" sz="1400" kern="1200"/>
                <a:t>mpact</a:t>
              </a:r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D8B1E4D2-0FBF-947E-5EB4-31D018474E7B}"/>
                </a:ext>
              </a:extLst>
            </p:cNvPr>
            <p:cNvSpPr/>
            <p:nvPr/>
          </p:nvSpPr>
          <p:spPr>
            <a:xfrm>
              <a:off x="8848275" y="6304901"/>
              <a:ext cx="1400968" cy="553099"/>
            </a:xfrm>
            <a:custGeom>
              <a:avLst/>
              <a:gdLst>
                <a:gd name="connsiteX0" fmla="*/ 0 w 1400968"/>
                <a:gd name="connsiteY0" fmla="*/ 0 h 553099"/>
                <a:gd name="connsiteX1" fmla="*/ 1124419 w 1400968"/>
                <a:gd name="connsiteY1" fmla="*/ 0 h 553099"/>
                <a:gd name="connsiteX2" fmla="*/ 1400968 w 1400968"/>
                <a:gd name="connsiteY2" fmla="*/ 276550 h 553099"/>
                <a:gd name="connsiteX3" fmla="*/ 1124419 w 1400968"/>
                <a:gd name="connsiteY3" fmla="*/ 553099 h 553099"/>
                <a:gd name="connsiteX4" fmla="*/ 0 w 1400968"/>
                <a:gd name="connsiteY4" fmla="*/ 553099 h 553099"/>
                <a:gd name="connsiteX5" fmla="*/ 276550 w 1400968"/>
                <a:gd name="connsiteY5" fmla="*/ 276550 h 553099"/>
                <a:gd name="connsiteX6" fmla="*/ 0 w 1400968"/>
                <a:gd name="connsiteY6" fmla="*/ 0 h 553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400968" h="553099">
                  <a:moveTo>
                    <a:pt x="0" y="0"/>
                  </a:moveTo>
                  <a:lnTo>
                    <a:pt x="1124419" y="0"/>
                  </a:lnTo>
                  <a:lnTo>
                    <a:pt x="1400968" y="276550"/>
                  </a:lnTo>
                  <a:lnTo>
                    <a:pt x="1124419" y="553099"/>
                  </a:lnTo>
                  <a:lnTo>
                    <a:pt x="0" y="553099"/>
                  </a:lnTo>
                  <a:lnTo>
                    <a:pt x="276550" y="2765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2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388564" tIns="74676" rIns="313887" bIns="74676" numCol="1" spcCol="1270" anchor="ctr" anchorCtr="0">
              <a:noAutofit/>
            </a:bodyPr>
            <a:lstStyle/>
            <a:p>
              <a:pPr marL="0" lvl="0" indent="0" algn="ctr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GB" sz="1400" kern="1200"/>
                <a:t>Contact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02370399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17000"/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Line 12">
            <a:extLst>
              <a:ext uri="{FF2B5EF4-FFF2-40B4-BE49-F238E27FC236}">
                <a16:creationId xmlns:a16="http://schemas.microsoft.com/office/drawing/2014/main" id="{FD3866B9-28F7-961D-2A60-427D9A6F3C00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0909266" y="3227664"/>
            <a:ext cx="1068388" cy="0"/>
          </a:xfrm>
          <a:prstGeom prst="line">
            <a:avLst/>
          </a:prstGeom>
          <a:noFill/>
          <a:ln w="28575" cap="flat">
            <a:solidFill>
              <a:srgbClr val="DBDBDB"/>
            </a:solidFill>
            <a:prstDash val="sysDash"/>
            <a:miter lim="800000"/>
            <a:headEnd type="triangle" w="lg" len="lg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</a:endParaRP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66479622-8714-6B8A-3F2C-1FFA1EE128DC}"/>
              </a:ext>
            </a:extLst>
          </p:cNvPr>
          <p:cNvSpPr txBox="1">
            <a:spLocks/>
          </p:cNvSpPr>
          <p:nvPr/>
        </p:nvSpPr>
        <p:spPr>
          <a:xfrm>
            <a:off x="156212" y="2156601"/>
            <a:ext cx="4720329" cy="1772793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>
                <a:solidFill>
                  <a:schemeClr val="bg1"/>
                </a:solidFill>
              </a:rPr>
              <a:t>PROACTIVE </a:t>
            </a:r>
          </a:p>
          <a:p>
            <a:r>
              <a:rPr lang="en-US" sz="3200">
                <a:solidFill>
                  <a:schemeClr val="bg1"/>
                </a:solidFill>
              </a:rPr>
              <a:t>LOSS ADJUSTING:</a:t>
            </a:r>
          </a:p>
          <a:p>
            <a:r>
              <a:rPr lang="en-US" sz="3200">
                <a:solidFill>
                  <a:schemeClr val="bg1"/>
                </a:solidFill>
              </a:rPr>
              <a:t> </a:t>
            </a:r>
          </a:p>
          <a:p>
            <a:r>
              <a:rPr lang="en-US" sz="3200" i="1">
                <a:solidFill>
                  <a:schemeClr val="bg1"/>
                </a:solidFill>
              </a:rPr>
              <a:t>A TEAM SPORT 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236CCF07-800B-AA46-15EA-B6B39506FAC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7351830" y="1520454"/>
            <a:ext cx="3634951" cy="341442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E59D4D5F-2C60-AE1B-85AA-6056E448BFBC}"/>
              </a:ext>
            </a:extLst>
          </p:cNvPr>
          <p:cNvSpPr txBox="1"/>
          <p:nvPr/>
        </p:nvSpPr>
        <p:spPr>
          <a:xfrm>
            <a:off x="8838796" y="3042998"/>
            <a:ext cx="24246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MITIGATION</a:t>
            </a:r>
            <a:endParaRPr kumimoji="0" lang="en-GB" sz="1400" b="1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0CA76E5-179D-7F93-B5A6-B473A851F46E}"/>
              </a:ext>
            </a:extLst>
          </p:cNvPr>
          <p:cNvSpPr txBox="1"/>
          <p:nvPr/>
        </p:nvSpPr>
        <p:spPr>
          <a:xfrm>
            <a:off x="4893437" y="1097236"/>
            <a:ext cx="2424601" cy="19082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1" u="none" strike="noStrike" kern="0" cap="none" spc="0" normalizeH="0" baseline="0" noProof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</a:rPr>
              <a:t>QS</a:t>
            </a:r>
            <a:endParaRPr kumimoji="0" lang="en-GB" sz="1400" b="1" i="1" u="none" strike="noStrike" kern="0" cap="none" spc="0" normalizeH="0" baseline="0" noProof="0">
              <a:ln>
                <a:noFill/>
              </a:ln>
              <a:solidFill>
                <a:srgbClr val="7030A0"/>
              </a:solidFill>
              <a:effectLst/>
              <a:uLnTx/>
              <a:uFillTx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1" i="1" u="none" strike="noStrike" kern="0" cap="none" spc="0" normalizeH="0" baseline="0" noProof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</a:rPr>
              <a:t>Damage Scope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1" i="1" u="none" strike="noStrike" kern="0" cap="none" spc="0" normalizeH="0" baseline="0" noProof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</a:rPr>
              <a:t>Damage Mapping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1" i="1" u="none" strike="noStrike" kern="0" cap="none" spc="0" normalizeH="0" baseline="0" noProof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</a:rPr>
              <a:t>Early Cost Analysis / Loss Estimating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400" b="1" i="1" kern="0">
                <a:solidFill>
                  <a:srgbClr val="7030A0"/>
                </a:solidFill>
              </a:rPr>
              <a:t>Reinstatement Cost Analysis</a:t>
            </a:r>
            <a:endParaRPr kumimoji="0" lang="en-GB" sz="1400" b="1" i="1" u="none" strike="noStrike" kern="0" cap="none" spc="0" normalizeH="0" baseline="0" noProof="0">
              <a:ln>
                <a:noFill/>
              </a:ln>
              <a:solidFill>
                <a:srgbClr val="7030A0"/>
              </a:solidFill>
              <a:effectLst/>
              <a:uLnTx/>
              <a:uFillTx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F80DB44-15D0-9C1E-D543-8BE5597A8467}"/>
              </a:ext>
            </a:extLst>
          </p:cNvPr>
          <p:cNvSpPr txBox="1"/>
          <p:nvPr/>
        </p:nvSpPr>
        <p:spPr>
          <a:xfrm>
            <a:off x="5014426" y="2812237"/>
            <a:ext cx="218262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1" u="none" strike="noStrike" kern="0" cap="none" spc="0" normalizeH="0" baseline="0" noProof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</a:rPr>
              <a:t>Engineering</a:t>
            </a:r>
            <a:endParaRPr kumimoji="0" lang="en-GB" sz="1400" b="1" i="1" u="none" strike="noStrike" kern="0" cap="none" spc="0" normalizeH="0" baseline="0" noProof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1" u="none" strike="noStrike" kern="0" cap="none" spc="0" normalizeH="0" baseline="0" noProof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</a:rPr>
              <a:t>Analysis of Reinstatement Options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1" u="none" strike="noStrike" kern="0" cap="none" spc="0" normalizeH="0" baseline="0" noProof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</a:rPr>
              <a:t>Period of Interruption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F1DAF51-0C5B-A1E7-3E1D-7A45B17E0702}"/>
              </a:ext>
            </a:extLst>
          </p:cNvPr>
          <p:cNvSpPr txBox="1"/>
          <p:nvPr/>
        </p:nvSpPr>
        <p:spPr>
          <a:xfrm>
            <a:off x="4497784" y="4375657"/>
            <a:ext cx="321590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1" u="none" strike="noStrike" kern="0" cap="none" spc="0" normalizeH="0" baseline="0" noProof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</a:rPr>
              <a:t>Forensic Accounting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1" u="none" strike="noStrike" kern="0" cap="none" spc="0" normalizeH="0" baseline="0" noProof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</a:rPr>
              <a:t>Early Economic Test Analysis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1" u="none" strike="noStrike" kern="0" cap="none" spc="0" normalizeH="0" baseline="0" noProof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</a:rPr>
              <a:t>Virtual Business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1" u="none" strike="noStrike" kern="0" cap="none" spc="0" normalizeH="0" baseline="0" noProof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</a:rPr>
              <a:t>Loss Mitigation Opportunities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AC8C6634-A75F-DC0C-F768-F33C172846DB}"/>
              </a:ext>
            </a:extLst>
          </p:cNvPr>
          <p:cNvGrpSpPr/>
          <p:nvPr/>
        </p:nvGrpSpPr>
        <p:grpSpPr>
          <a:xfrm>
            <a:off x="0" y="6336283"/>
            <a:ext cx="1169377" cy="628051"/>
            <a:chOff x="0" y="6104586"/>
            <a:chExt cx="1493838" cy="897889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6D446243-899A-395D-7609-5A11D711C4B4}"/>
                </a:ext>
              </a:extLst>
            </p:cNvPr>
            <p:cNvSpPr/>
            <p:nvPr userDrawn="1"/>
          </p:nvSpPr>
          <p:spPr>
            <a:xfrm>
              <a:off x="0" y="6233746"/>
              <a:ext cx="1493838" cy="629409"/>
            </a:xfrm>
            <a:prstGeom prst="rect">
              <a:avLst/>
            </a:prstGeom>
            <a:solidFill>
              <a:srgbClr val="1027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6" name="Picture 2">
              <a:extLst>
                <a:ext uri="{FF2B5EF4-FFF2-40B4-BE49-F238E27FC236}">
                  <a16:creationId xmlns:a16="http://schemas.microsoft.com/office/drawing/2014/main" id="{39928C09-790E-24D1-CF5C-ECB6AECCE431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6104586"/>
              <a:ext cx="1415562" cy="89788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5B9BD5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</p:pic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7B0C7173-64A9-343C-4925-47A09CFBF6AF}"/>
              </a:ext>
            </a:extLst>
          </p:cNvPr>
          <p:cNvGrpSpPr/>
          <p:nvPr/>
        </p:nvGrpSpPr>
        <p:grpSpPr>
          <a:xfrm>
            <a:off x="2861163" y="6520524"/>
            <a:ext cx="8125618" cy="337476"/>
            <a:chOff x="2123625" y="6304900"/>
            <a:chExt cx="8125618" cy="553100"/>
          </a:xfrm>
          <a:solidFill>
            <a:srgbClr val="102747"/>
          </a:solidFill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6CA4E8F6-B62B-F67C-5E4A-49F171E4C483}"/>
                </a:ext>
              </a:extLst>
            </p:cNvPr>
            <p:cNvSpPr/>
            <p:nvPr/>
          </p:nvSpPr>
          <p:spPr>
            <a:xfrm>
              <a:off x="2123625" y="6304901"/>
              <a:ext cx="1400968" cy="553099"/>
            </a:xfrm>
            <a:prstGeom prst="rect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49352" tIns="74676" rIns="175613" bIns="74676" numCol="1" spcCol="1270" anchor="ctr" anchorCtr="0">
              <a:noAutofit/>
            </a:bodyPr>
            <a:lstStyle/>
            <a:p>
              <a:pPr marL="0" lvl="0" indent="0" algn="ctr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GB" sz="1400" kern="1200"/>
                <a:t>Introduction</a:t>
              </a:r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989F3D2F-DF21-B378-7325-3902535A5166}"/>
                </a:ext>
              </a:extLst>
            </p:cNvPr>
            <p:cNvSpPr/>
            <p:nvPr/>
          </p:nvSpPr>
          <p:spPr>
            <a:xfrm>
              <a:off x="3244400" y="6304901"/>
              <a:ext cx="1400968" cy="553099"/>
            </a:xfrm>
            <a:custGeom>
              <a:avLst/>
              <a:gdLst>
                <a:gd name="connsiteX0" fmla="*/ 0 w 1400968"/>
                <a:gd name="connsiteY0" fmla="*/ 0 h 553099"/>
                <a:gd name="connsiteX1" fmla="*/ 1124419 w 1400968"/>
                <a:gd name="connsiteY1" fmla="*/ 0 h 553099"/>
                <a:gd name="connsiteX2" fmla="*/ 1400968 w 1400968"/>
                <a:gd name="connsiteY2" fmla="*/ 276550 h 553099"/>
                <a:gd name="connsiteX3" fmla="*/ 1124419 w 1400968"/>
                <a:gd name="connsiteY3" fmla="*/ 553099 h 553099"/>
                <a:gd name="connsiteX4" fmla="*/ 0 w 1400968"/>
                <a:gd name="connsiteY4" fmla="*/ 553099 h 553099"/>
                <a:gd name="connsiteX5" fmla="*/ 276550 w 1400968"/>
                <a:gd name="connsiteY5" fmla="*/ 276550 h 553099"/>
                <a:gd name="connsiteX6" fmla="*/ 0 w 1400968"/>
                <a:gd name="connsiteY6" fmla="*/ 0 h 553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400968" h="553099">
                  <a:moveTo>
                    <a:pt x="0" y="0"/>
                  </a:moveTo>
                  <a:lnTo>
                    <a:pt x="1124419" y="0"/>
                  </a:lnTo>
                  <a:lnTo>
                    <a:pt x="1400968" y="276550"/>
                  </a:lnTo>
                  <a:lnTo>
                    <a:pt x="1124419" y="553099"/>
                  </a:lnTo>
                  <a:lnTo>
                    <a:pt x="0" y="553099"/>
                  </a:lnTo>
                  <a:lnTo>
                    <a:pt x="276550" y="2765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2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372562" tIns="64008" rIns="308553" bIns="64008" numCol="1" spcCol="1270" anchor="ctr" anchorCtr="0">
              <a:noAutofit/>
            </a:bodyPr>
            <a:lstStyle/>
            <a:p>
              <a:pPr marL="0" lvl="0" indent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GB" sz="1400" kern="1200"/>
                <a:t>Materials</a:t>
              </a:r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AE890BF2-D17A-D10E-23C6-D7976A730B56}"/>
                </a:ext>
              </a:extLst>
            </p:cNvPr>
            <p:cNvSpPr/>
            <p:nvPr/>
          </p:nvSpPr>
          <p:spPr>
            <a:xfrm>
              <a:off x="4365175" y="6304901"/>
              <a:ext cx="1400968" cy="553099"/>
            </a:xfrm>
            <a:custGeom>
              <a:avLst/>
              <a:gdLst>
                <a:gd name="connsiteX0" fmla="*/ 0 w 1400968"/>
                <a:gd name="connsiteY0" fmla="*/ 0 h 553099"/>
                <a:gd name="connsiteX1" fmla="*/ 1124419 w 1400968"/>
                <a:gd name="connsiteY1" fmla="*/ 0 h 553099"/>
                <a:gd name="connsiteX2" fmla="*/ 1400968 w 1400968"/>
                <a:gd name="connsiteY2" fmla="*/ 276550 h 553099"/>
                <a:gd name="connsiteX3" fmla="*/ 1124419 w 1400968"/>
                <a:gd name="connsiteY3" fmla="*/ 553099 h 553099"/>
                <a:gd name="connsiteX4" fmla="*/ 0 w 1400968"/>
                <a:gd name="connsiteY4" fmla="*/ 553099 h 553099"/>
                <a:gd name="connsiteX5" fmla="*/ 276550 w 1400968"/>
                <a:gd name="connsiteY5" fmla="*/ 276550 h 553099"/>
                <a:gd name="connsiteX6" fmla="*/ 0 w 1400968"/>
                <a:gd name="connsiteY6" fmla="*/ 0 h 553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400968" h="553099">
                  <a:moveTo>
                    <a:pt x="0" y="0"/>
                  </a:moveTo>
                  <a:lnTo>
                    <a:pt x="1124419" y="0"/>
                  </a:lnTo>
                  <a:lnTo>
                    <a:pt x="1400968" y="276550"/>
                  </a:lnTo>
                  <a:lnTo>
                    <a:pt x="1124419" y="553099"/>
                  </a:lnTo>
                  <a:lnTo>
                    <a:pt x="0" y="553099"/>
                  </a:lnTo>
                  <a:lnTo>
                    <a:pt x="276550" y="2765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2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372562" tIns="64008" rIns="308553" bIns="64008" numCol="1" spcCol="1270" anchor="ctr" anchorCtr="0">
              <a:noAutofit/>
            </a:bodyPr>
            <a:lstStyle/>
            <a:p>
              <a:pPr marL="0" lvl="0" indent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GB" sz="1400"/>
                <a:t>Labour</a:t>
              </a:r>
              <a:endParaRPr lang="en-GB" sz="1400" kern="1200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C28814A9-7E8D-D8F8-1C6F-F34BAFA4626A}"/>
                </a:ext>
              </a:extLst>
            </p:cNvPr>
            <p:cNvSpPr/>
            <p:nvPr/>
          </p:nvSpPr>
          <p:spPr>
            <a:xfrm>
              <a:off x="5485950" y="6304901"/>
              <a:ext cx="1400968" cy="553099"/>
            </a:xfrm>
            <a:custGeom>
              <a:avLst/>
              <a:gdLst>
                <a:gd name="connsiteX0" fmla="*/ 0 w 1400968"/>
                <a:gd name="connsiteY0" fmla="*/ 0 h 553099"/>
                <a:gd name="connsiteX1" fmla="*/ 1124419 w 1400968"/>
                <a:gd name="connsiteY1" fmla="*/ 0 h 553099"/>
                <a:gd name="connsiteX2" fmla="*/ 1400968 w 1400968"/>
                <a:gd name="connsiteY2" fmla="*/ 276550 h 553099"/>
                <a:gd name="connsiteX3" fmla="*/ 1124419 w 1400968"/>
                <a:gd name="connsiteY3" fmla="*/ 553099 h 553099"/>
                <a:gd name="connsiteX4" fmla="*/ 0 w 1400968"/>
                <a:gd name="connsiteY4" fmla="*/ 553099 h 553099"/>
                <a:gd name="connsiteX5" fmla="*/ 276550 w 1400968"/>
                <a:gd name="connsiteY5" fmla="*/ 276550 h 553099"/>
                <a:gd name="connsiteX6" fmla="*/ 0 w 1400968"/>
                <a:gd name="connsiteY6" fmla="*/ 0 h 553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400968" h="553099">
                  <a:moveTo>
                    <a:pt x="0" y="0"/>
                  </a:moveTo>
                  <a:lnTo>
                    <a:pt x="1124419" y="0"/>
                  </a:lnTo>
                  <a:lnTo>
                    <a:pt x="1400968" y="276550"/>
                  </a:lnTo>
                  <a:lnTo>
                    <a:pt x="1124419" y="553099"/>
                  </a:lnTo>
                  <a:lnTo>
                    <a:pt x="0" y="553099"/>
                  </a:lnTo>
                  <a:lnTo>
                    <a:pt x="276550" y="2765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2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388564" tIns="74676" rIns="313887" bIns="74676" numCol="1" spcCol="1270" anchor="ctr" anchorCtr="0">
              <a:noAutofit/>
            </a:bodyPr>
            <a:lstStyle/>
            <a:p>
              <a:pPr marL="0" lvl="0" indent="0" algn="ctr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GB" sz="1400" kern="1200"/>
                <a:t>Supply</a:t>
              </a:r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1F062A59-74D1-1688-9910-2B0557973079}"/>
                </a:ext>
              </a:extLst>
            </p:cNvPr>
            <p:cNvSpPr/>
            <p:nvPr/>
          </p:nvSpPr>
          <p:spPr>
            <a:xfrm>
              <a:off x="6606725" y="6304900"/>
              <a:ext cx="1400968" cy="553099"/>
            </a:xfrm>
            <a:custGeom>
              <a:avLst/>
              <a:gdLst>
                <a:gd name="connsiteX0" fmla="*/ 0 w 1400968"/>
                <a:gd name="connsiteY0" fmla="*/ 0 h 553099"/>
                <a:gd name="connsiteX1" fmla="*/ 1124419 w 1400968"/>
                <a:gd name="connsiteY1" fmla="*/ 0 h 553099"/>
                <a:gd name="connsiteX2" fmla="*/ 1400968 w 1400968"/>
                <a:gd name="connsiteY2" fmla="*/ 276550 h 553099"/>
                <a:gd name="connsiteX3" fmla="*/ 1124419 w 1400968"/>
                <a:gd name="connsiteY3" fmla="*/ 553099 h 553099"/>
                <a:gd name="connsiteX4" fmla="*/ 0 w 1400968"/>
                <a:gd name="connsiteY4" fmla="*/ 553099 h 553099"/>
                <a:gd name="connsiteX5" fmla="*/ 276550 w 1400968"/>
                <a:gd name="connsiteY5" fmla="*/ 276550 h 553099"/>
                <a:gd name="connsiteX6" fmla="*/ 0 w 1400968"/>
                <a:gd name="connsiteY6" fmla="*/ 0 h 553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400968" h="553099">
                  <a:moveTo>
                    <a:pt x="0" y="0"/>
                  </a:moveTo>
                  <a:lnTo>
                    <a:pt x="1124419" y="0"/>
                  </a:lnTo>
                  <a:lnTo>
                    <a:pt x="1400968" y="276550"/>
                  </a:lnTo>
                  <a:lnTo>
                    <a:pt x="1124419" y="553099"/>
                  </a:lnTo>
                  <a:lnTo>
                    <a:pt x="0" y="553099"/>
                  </a:lnTo>
                  <a:lnTo>
                    <a:pt x="276550" y="2765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2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388564" tIns="74676" rIns="313887" bIns="74676" numCol="1" spcCol="1270" anchor="ctr" anchorCtr="0">
              <a:noAutofit/>
            </a:bodyPr>
            <a:lstStyle/>
            <a:p>
              <a:pPr marL="0" lvl="0" indent="0" algn="ctr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GB" sz="1400"/>
                <a:t>Power</a:t>
              </a:r>
              <a:endParaRPr lang="en-GB" sz="1400" kern="1200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AB76F1A1-CFA4-D16A-3FBC-7496E474D951}"/>
                </a:ext>
              </a:extLst>
            </p:cNvPr>
            <p:cNvSpPr/>
            <p:nvPr/>
          </p:nvSpPr>
          <p:spPr>
            <a:xfrm>
              <a:off x="7727500" y="6304901"/>
              <a:ext cx="1400968" cy="553099"/>
            </a:xfrm>
            <a:custGeom>
              <a:avLst/>
              <a:gdLst>
                <a:gd name="connsiteX0" fmla="*/ 0 w 1400968"/>
                <a:gd name="connsiteY0" fmla="*/ 0 h 553099"/>
                <a:gd name="connsiteX1" fmla="*/ 1124419 w 1400968"/>
                <a:gd name="connsiteY1" fmla="*/ 0 h 553099"/>
                <a:gd name="connsiteX2" fmla="*/ 1400968 w 1400968"/>
                <a:gd name="connsiteY2" fmla="*/ 276550 h 553099"/>
                <a:gd name="connsiteX3" fmla="*/ 1124419 w 1400968"/>
                <a:gd name="connsiteY3" fmla="*/ 553099 h 553099"/>
                <a:gd name="connsiteX4" fmla="*/ 0 w 1400968"/>
                <a:gd name="connsiteY4" fmla="*/ 553099 h 553099"/>
                <a:gd name="connsiteX5" fmla="*/ 276550 w 1400968"/>
                <a:gd name="connsiteY5" fmla="*/ 276550 h 553099"/>
                <a:gd name="connsiteX6" fmla="*/ 0 w 1400968"/>
                <a:gd name="connsiteY6" fmla="*/ 0 h 553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400968" h="553099">
                  <a:moveTo>
                    <a:pt x="0" y="0"/>
                  </a:moveTo>
                  <a:lnTo>
                    <a:pt x="1124419" y="0"/>
                  </a:lnTo>
                  <a:lnTo>
                    <a:pt x="1400968" y="276550"/>
                  </a:lnTo>
                  <a:lnTo>
                    <a:pt x="1124419" y="553099"/>
                  </a:lnTo>
                  <a:lnTo>
                    <a:pt x="0" y="553099"/>
                  </a:lnTo>
                  <a:lnTo>
                    <a:pt x="276550" y="2765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2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388564" tIns="74676" rIns="313887" bIns="74676" numCol="1" spcCol="1270" anchor="ctr" anchorCtr="0">
              <a:noAutofit/>
            </a:bodyPr>
            <a:lstStyle/>
            <a:p>
              <a:pPr marL="0" lvl="0" indent="0" algn="ctr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GB" sz="1400" kern="1200"/>
                <a:t>Impact</a:t>
              </a:r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1DA13A2F-DAD0-BA4E-029C-616C672751BE}"/>
                </a:ext>
              </a:extLst>
            </p:cNvPr>
            <p:cNvSpPr/>
            <p:nvPr/>
          </p:nvSpPr>
          <p:spPr>
            <a:xfrm>
              <a:off x="8848275" y="6304901"/>
              <a:ext cx="1400968" cy="553099"/>
            </a:xfrm>
            <a:custGeom>
              <a:avLst/>
              <a:gdLst>
                <a:gd name="connsiteX0" fmla="*/ 0 w 1400968"/>
                <a:gd name="connsiteY0" fmla="*/ 0 h 553099"/>
                <a:gd name="connsiteX1" fmla="*/ 1124419 w 1400968"/>
                <a:gd name="connsiteY1" fmla="*/ 0 h 553099"/>
                <a:gd name="connsiteX2" fmla="*/ 1400968 w 1400968"/>
                <a:gd name="connsiteY2" fmla="*/ 276550 h 553099"/>
                <a:gd name="connsiteX3" fmla="*/ 1124419 w 1400968"/>
                <a:gd name="connsiteY3" fmla="*/ 553099 h 553099"/>
                <a:gd name="connsiteX4" fmla="*/ 0 w 1400968"/>
                <a:gd name="connsiteY4" fmla="*/ 553099 h 553099"/>
                <a:gd name="connsiteX5" fmla="*/ 276550 w 1400968"/>
                <a:gd name="connsiteY5" fmla="*/ 276550 h 553099"/>
                <a:gd name="connsiteX6" fmla="*/ 0 w 1400968"/>
                <a:gd name="connsiteY6" fmla="*/ 0 h 553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400968" h="553099">
                  <a:moveTo>
                    <a:pt x="0" y="0"/>
                  </a:moveTo>
                  <a:lnTo>
                    <a:pt x="1124419" y="0"/>
                  </a:lnTo>
                  <a:lnTo>
                    <a:pt x="1400968" y="276550"/>
                  </a:lnTo>
                  <a:lnTo>
                    <a:pt x="1124419" y="553099"/>
                  </a:lnTo>
                  <a:lnTo>
                    <a:pt x="0" y="553099"/>
                  </a:lnTo>
                  <a:lnTo>
                    <a:pt x="276550" y="2765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2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388564" tIns="74676" rIns="313887" bIns="74676" numCol="1" spcCol="1270" anchor="ctr" anchorCtr="0">
              <a:noAutofit/>
            </a:bodyPr>
            <a:lstStyle/>
            <a:p>
              <a:pPr marL="0" lvl="0" indent="0" algn="ctr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GB" sz="1400" kern="1200"/>
                <a:t>Contact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70158563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D9F2BB2-739E-58AA-C5B4-A1C56631BFF6}"/>
              </a:ext>
            </a:extLst>
          </p:cNvPr>
          <p:cNvSpPr txBox="1"/>
          <p:nvPr/>
        </p:nvSpPr>
        <p:spPr>
          <a:xfrm>
            <a:off x="6431604" y="1633705"/>
            <a:ext cx="5024153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b="1"/>
              <a:t>Materials</a:t>
            </a:r>
            <a:r>
              <a:rPr lang="en-GB"/>
              <a:t> inflation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/>
              <a:t>technology variances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/>
              <a:t>regional differences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b="1"/>
              <a:t>Labour</a:t>
            </a:r>
            <a:r>
              <a:rPr lang="en-GB"/>
              <a:t> shortages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b="1"/>
              <a:t>Delay</a:t>
            </a:r>
            <a:r>
              <a:rPr lang="en-GB"/>
              <a:t>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/>
              <a:t>supply chain issues - solar vs wind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b="1"/>
              <a:t>Power purchase </a:t>
            </a:r>
            <a:r>
              <a:rPr lang="en-GB"/>
              <a:t>variances</a:t>
            </a:r>
          </a:p>
          <a:p>
            <a:endParaRPr lang="en-GB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4689B4A-10AA-3B39-5738-43E555AAC792}"/>
              </a:ext>
            </a:extLst>
          </p:cNvPr>
          <p:cNvSpPr txBox="1"/>
          <p:nvPr/>
        </p:nvSpPr>
        <p:spPr>
          <a:xfrm>
            <a:off x="1029293" y="2174806"/>
            <a:ext cx="357253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000">
                <a:solidFill>
                  <a:schemeClr val="bg1"/>
                </a:solidFill>
              </a:rPr>
              <a:t>SETTING THE SCENE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0B229D86-8AFF-F156-BA7E-243A4CFF2015}"/>
              </a:ext>
            </a:extLst>
          </p:cNvPr>
          <p:cNvGrpSpPr/>
          <p:nvPr/>
        </p:nvGrpSpPr>
        <p:grpSpPr>
          <a:xfrm>
            <a:off x="2173865" y="6481186"/>
            <a:ext cx="8125618" cy="376813"/>
            <a:chOff x="2123625" y="6304900"/>
            <a:chExt cx="8125618" cy="553100"/>
          </a:xfrm>
          <a:solidFill>
            <a:srgbClr val="102747"/>
          </a:solidFill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BBD9D5E9-87ED-02F5-E423-6A99A06D5B66}"/>
                </a:ext>
              </a:extLst>
            </p:cNvPr>
            <p:cNvSpPr/>
            <p:nvPr/>
          </p:nvSpPr>
          <p:spPr>
            <a:xfrm>
              <a:off x="2123625" y="6304901"/>
              <a:ext cx="1400968" cy="553099"/>
            </a:xfrm>
            <a:prstGeom prst="rect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49352" tIns="74676" rIns="175613" bIns="74676" numCol="1" spcCol="1270" anchor="ctr" anchorCtr="0">
              <a:noAutofit/>
            </a:bodyPr>
            <a:lstStyle/>
            <a:p>
              <a:pPr marL="0" lvl="0" indent="0" algn="ctr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GB" sz="1400" kern="1200"/>
                <a:t>Introduction</a:t>
              </a:r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3CDEFA2F-BFB7-4140-F088-FECFFD16EBAC}"/>
                </a:ext>
              </a:extLst>
            </p:cNvPr>
            <p:cNvSpPr/>
            <p:nvPr/>
          </p:nvSpPr>
          <p:spPr>
            <a:xfrm>
              <a:off x="3244400" y="6304901"/>
              <a:ext cx="1400968" cy="553099"/>
            </a:xfrm>
            <a:custGeom>
              <a:avLst/>
              <a:gdLst>
                <a:gd name="connsiteX0" fmla="*/ 0 w 1400968"/>
                <a:gd name="connsiteY0" fmla="*/ 0 h 553099"/>
                <a:gd name="connsiteX1" fmla="*/ 1124419 w 1400968"/>
                <a:gd name="connsiteY1" fmla="*/ 0 h 553099"/>
                <a:gd name="connsiteX2" fmla="*/ 1400968 w 1400968"/>
                <a:gd name="connsiteY2" fmla="*/ 276550 h 553099"/>
                <a:gd name="connsiteX3" fmla="*/ 1124419 w 1400968"/>
                <a:gd name="connsiteY3" fmla="*/ 553099 h 553099"/>
                <a:gd name="connsiteX4" fmla="*/ 0 w 1400968"/>
                <a:gd name="connsiteY4" fmla="*/ 553099 h 553099"/>
                <a:gd name="connsiteX5" fmla="*/ 276550 w 1400968"/>
                <a:gd name="connsiteY5" fmla="*/ 276550 h 553099"/>
                <a:gd name="connsiteX6" fmla="*/ 0 w 1400968"/>
                <a:gd name="connsiteY6" fmla="*/ 0 h 553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400968" h="553099">
                  <a:moveTo>
                    <a:pt x="0" y="0"/>
                  </a:moveTo>
                  <a:lnTo>
                    <a:pt x="1124419" y="0"/>
                  </a:lnTo>
                  <a:lnTo>
                    <a:pt x="1400968" y="276550"/>
                  </a:lnTo>
                  <a:lnTo>
                    <a:pt x="1124419" y="553099"/>
                  </a:lnTo>
                  <a:lnTo>
                    <a:pt x="0" y="553099"/>
                  </a:lnTo>
                  <a:lnTo>
                    <a:pt x="276550" y="2765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2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372562" tIns="64008" rIns="308553" bIns="64008" numCol="1" spcCol="1270" anchor="ctr" anchorCtr="0">
              <a:noAutofit/>
            </a:bodyPr>
            <a:lstStyle/>
            <a:p>
              <a:pPr marL="0" lvl="0" indent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GB" sz="1400" kern="1200"/>
                <a:t>Materials</a:t>
              </a:r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4A9189E0-F073-4AF1-DA31-CBB51D851981}"/>
                </a:ext>
              </a:extLst>
            </p:cNvPr>
            <p:cNvSpPr/>
            <p:nvPr/>
          </p:nvSpPr>
          <p:spPr>
            <a:xfrm>
              <a:off x="4365175" y="6304901"/>
              <a:ext cx="1400968" cy="553099"/>
            </a:xfrm>
            <a:custGeom>
              <a:avLst/>
              <a:gdLst>
                <a:gd name="connsiteX0" fmla="*/ 0 w 1400968"/>
                <a:gd name="connsiteY0" fmla="*/ 0 h 553099"/>
                <a:gd name="connsiteX1" fmla="*/ 1124419 w 1400968"/>
                <a:gd name="connsiteY1" fmla="*/ 0 h 553099"/>
                <a:gd name="connsiteX2" fmla="*/ 1400968 w 1400968"/>
                <a:gd name="connsiteY2" fmla="*/ 276550 h 553099"/>
                <a:gd name="connsiteX3" fmla="*/ 1124419 w 1400968"/>
                <a:gd name="connsiteY3" fmla="*/ 553099 h 553099"/>
                <a:gd name="connsiteX4" fmla="*/ 0 w 1400968"/>
                <a:gd name="connsiteY4" fmla="*/ 553099 h 553099"/>
                <a:gd name="connsiteX5" fmla="*/ 276550 w 1400968"/>
                <a:gd name="connsiteY5" fmla="*/ 276550 h 553099"/>
                <a:gd name="connsiteX6" fmla="*/ 0 w 1400968"/>
                <a:gd name="connsiteY6" fmla="*/ 0 h 553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400968" h="553099">
                  <a:moveTo>
                    <a:pt x="0" y="0"/>
                  </a:moveTo>
                  <a:lnTo>
                    <a:pt x="1124419" y="0"/>
                  </a:lnTo>
                  <a:lnTo>
                    <a:pt x="1400968" y="276550"/>
                  </a:lnTo>
                  <a:lnTo>
                    <a:pt x="1124419" y="553099"/>
                  </a:lnTo>
                  <a:lnTo>
                    <a:pt x="0" y="553099"/>
                  </a:lnTo>
                  <a:lnTo>
                    <a:pt x="276550" y="2765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2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372562" tIns="64008" rIns="308553" bIns="64008" numCol="1" spcCol="1270" anchor="ctr" anchorCtr="0">
              <a:noAutofit/>
            </a:bodyPr>
            <a:lstStyle/>
            <a:p>
              <a:pPr marL="0" lvl="0" indent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GB" sz="1400"/>
                <a:t>Labour</a:t>
              </a:r>
              <a:endParaRPr lang="en-GB" sz="1400" kern="1200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C2B5BE5E-B7B1-1897-D89C-2ADCD516C784}"/>
                </a:ext>
              </a:extLst>
            </p:cNvPr>
            <p:cNvSpPr/>
            <p:nvPr/>
          </p:nvSpPr>
          <p:spPr>
            <a:xfrm>
              <a:off x="5485950" y="6304901"/>
              <a:ext cx="1400968" cy="553099"/>
            </a:xfrm>
            <a:custGeom>
              <a:avLst/>
              <a:gdLst>
                <a:gd name="connsiteX0" fmla="*/ 0 w 1400968"/>
                <a:gd name="connsiteY0" fmla="*/ 0 h 553099"/>
                <a:gd name="connsiteX1" fmla="*/ 1124419 w 1400968"/>
                <a:gd name="connsiteY1" fmla="*/ 0 h 553099"/>
                <a:gd name="connsiteX2" fmla="*/ 1400968 w 1400968"/>
                <a:gd name="connsiteY2" fmla="*/ 276550 h 553099"/>
                <a:gd name="connsiteX3" fmla="*/ 1124419 w 1400968"/>
                <a:gd name="connsiteY3" fmla="*/ 553099 h 553099"/>
                <a:gd name="connsiteX4" fmla="*/ 0 w 1400968"/>
                <a:gd name="connsiteY4" fmla="*/ 553099 h 553099"/>
                <a:gd name="connsiteX5" fmla="*/ 276550 w 1400968"/>
                <a:gd name="connsiteY5" fmla="*/ 276550 h 553099"/>
                <a:gd name="connsiteX6" fmla="*/ 0 w 1400968"/>
                <a:gd name="connsiteY6" fmla="*/ 0 h 553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400968" h="553099">
                  <a:moveTo>
                    <a:pt x="0" y="0"/>
                  </a:moveTo>
                  <a:lnTo>
                    <a:pt x="1124419" y="0"/>
                  </a:lnTo>
                  <a:lnTo>
                    <a:pt x="1400968" y="276550"/>
                  </a:lnTo>
                  <a:lnTo>
                    <a:pt x="1124419" y="553099"/>
                  </a:lnTo>
                  <a:lnTo>
                    <a:pt x="0" y="553099"/>
                  </a:lnTo>
                  <a:lnTo>
                    <a:pt x="276550" y="2765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2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388564" tIns="74676" rIns="313887" bIns="74676" numCol="1" spcCol="1270" anchor="ctr" anchorCtr="0">
              <a:noAutofit/>
            </a:bodyPr>
            <a:lstStyle/>
            <a:p>
              <a:pPr marL="0" lvl="0" indent="0" algn="ctr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GB" sz="1400" kern="1200"/>
                <a:t>Supply</a:t>
              </a:r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C8A88E68-616B-55ED-2A28-A16E133F481E}"/>
                </a:ext>
              </a:extLst>
            </p:cNvPr>
            <p:cNvSpPr/>
            <p:nvPr/>
          </p:nvSpPr>
          <p:spPr>
            <a:xfrm>
              <a:off x="6606725" y="6304900"/>
              <a:ext cx="1400968" cy="553099"/>
            </a:xfrm>
            <a:custGeom>
              <a:avLst/>
              <a:gdLst>
                <a:gd name="connsiteX0" fmla="*/ 0 w 1400968"/>
                <a:gd name="connsiteY0" fmla="*/ 0 h 553099"/>
                <a:gd name="connsiteX1" fmla="*/ 1124419 w 1400968"/>
                <a:gd name="connsiteY1" fmla="*/ 0 h 553099"/>
                <a:gd name="connsiteX2" fmla="*/ 1400968 w 1400968"/>
                <a:gd name="connsiteY2" fmla="*/ 276550 h 553099"/>
                <a:gd name="connsiteX3" fmla="*/ 1124419 w 1400968"/>
                <a:gd name="connsiteY3" fmla="*/ 553099 h 553099"/>
                <a:gd name="connsiteX4" fmla="*/ 0 w 1400968"/>
                <a:gd name="connsiteY4" fmla="*/ 553099 h 553099"/>
                <a:gd name="connsiteX5" fmla="*/ 276550 w 1400968"/>
                <a:gd name="connsiteY5" fmla="*/ 276550 h 553099"/>
                <a:gd name="connsiteX6" fmla="*/ 0 w 1400968"/>
                <a:gd name="connsiteY6" fmla="*/ 0 h 553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400968" h="553099">
                  <a:moveTo>
                    <a:pt x="0" y="0"/>
                  </a:moveTo>
                  <a:lnTo>
                    <a:pt x="1124419" y="0"/>
                  </a:lnTo>
                  <a:lnTo>
                    <a:pt x="1400968" y="276550"/>
                  </a:lnTo>
                  <a:lnTo>
                    <a:pt x="1124419" y="553099"/>
                  </a:lnTo>
                  <a:lnTo>
                    <a:pt x="0" y="553099"/>
                  </a:lnTo>
                  <a:lnTo>
                    <a:pt x="276550" y="2765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2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388564" tIns="74676" rIns="313887" bIns="74676" numCol="1" spcCol="1270" anchor="ctr" anchorCtr="0">
              <a:noAutofit/>
            </a:bodyPr>
            <a:lstStyle/>
            <a:p>
              <a:pPr marL="0" lvl="0" indent="0" algn="ctr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GB" sz="1400"/>
                <a:t>Power</a:t>
              </a:r>
              <a:endParaRPr lang="en-GB" sz="1400" kern="1200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7A01AA09-4F97-7F9A-23ED-606D1C04473D}"/>
                </a:ext>
              </a:extLst>
            </p:cNvPr>
            <p:cNvSpPr/>
            <p:nvPr/>
          </p:nvSpPr>
          <p:spPr>
            <a:xfrm>
              <a:off x="7727500" y="6304901"/>
              <a:ext cx="1400968" cy="553099"/>
            </a:xfrm>
            <a:custGeom>
              <a:avLst/>
              <a:gdLst>
                <a:gd name="connsiteX0" fmla="*/ 0 w 1400968"/>
                <a:gd name="connsiteY0" fmla="*/ 0 h 553099"/>
                <a:gd name="connsiteX1" fmla="*/ 1124419 w 1400968"/>
                <a:gd name="connsiteY1" fmla="*/ 0 h 553099"/>
                <a:gd name="connsiteX2" fmla="*/ 1400968 w 1400968"/>
                <a:gd name="connsiteY2" fmla="*/ 276550 h 553099"/>
                <a:gd name="connsiteX3" fmla="*/ 1124419 w 1400968"/>
                <a:gd name="connsiteY3" fmla="*/ 553099 h 553099"/>
                <a:gd name="connsiteX4" fmla="*/ 0 w 1400968"/>
                <a:gd name="connsiteY4" fmla="*/ 553099 h 553099"/>
                <a:gd name="connsiteX5" fmla="*/ 276550 w 1400968"/>
                <a:gd name="connsiteY5" fmla="*/ 276550 h 553099"/>
                <a:gd name="connsiteX6" fmla="*/ 0 w 1400968"/>
                <a:gd name="connsiteY6" fmla="*/ 0 h 553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400968" h="553099">
                  <a:moveTo>
                    <a:pt x="0" y="0"/>
                  </a:moveTo>
                  <a:lnTo>
                    <a:pt x="1124419" y="0"/>
                  </a:lnTo>
                  <a:lnTo>
                    <a:pt x="1400968" y="276550"/>
                  </a:lnTo>
                  <a:lnTo>
                    <a:pt x="1124419" y="553099"/>
                  </a:lnTo>
                  <a:lnTo>
                    <a:pt x="0" y="553099"/>
                  </a:lnTo>
                  <a:lnTo>
                    <a:pt x="276550" y="2765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2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388564" tIns="74676" rIns="313887" bIns="74676" numCol="1" spcCol="1270" anchor="ctr" anchorCtr="0">
              <a:noAutofit/>
            </a:bodyPr>
            <a:lstStyle/>
            <a:p>
              <a:pPr marL="0" lvl="0" indent="0" algn="ctr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GB" sz="1400" kern="1200"/>
                <a:t>Impact</a:t>
              </a:r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3EA30D2F-416B-36DA-7CF6-4048D4B90D47}"/>
                </a:ext>
              </a:extLst>
            </p:cNvPr>
            <p:cNvSpPr/>
            <p:nvPr/>
          </p:nvSpPr>
          <p:spPr>
            <a:xfrm>
              <a:off x="8848275" y="6304901"/>
              <a:ext cx="1400968" cy="553099"/>
            </a:xfrm>
            <a:custGeom>
              <a:avLst/>
              <a:gdLst>
                <a:gd name="connsiteX0" fmla="*/ 0 w 1400968"/>
                <a:gd name="connsiteY0" fmla="*/ 0 h 553099"/>
                <a:gd name="connsiteX1" fmla="*/ 1124419 w 1400968"/>
                <a:gd name="connsiteY1" fmla="*/ 0 h 553099"/>
                <a:gd name="connsiteX2" fmla="*/ 1400968 w 1400968"/>
                <a:gd name="connsiteY2" fmla="*/ 276550 h 553099"/>
                <a:gd name="connsiteX3" fmla="*/ 1124419 w 1400968"/>
                <a:gd name="connsiteY3" fmla="*/ 553099 h 553099"/>
                <a:gd name="connsiteX4" fmla="*/ 0 w 1400968"/>
                <a:gd name="connsiteY4" fmla="*/ 553099 h 553099"/>
                <a:gd name="connsiteX5" fmla="*/ 276550 w 1400968"/>
                <a:gd name="connsiteY5" fmla="*/ 276550 h 553099"/>
                <a:gd name="connsiteX6" fmla="*/ 0 w 1400968"/>
                <a:gd name="connsiteY6" fmla="*/ 0 h 553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400968" h="553099">
                  <a:moveTo>
                    <a:pt x="0" y="0"/>
                  </a:moveTo>
                  <a:lnTo>
                    <a:pt x="1124419" y="0"/>
                  </a:lnTo>
                  <a:lnTo>
                    <a:pt x="1400968" y="276550"/>
                  </a:lnTo>
                  <a:lnTo>
                    <a:pt x="1124419" y="553099"/>
                  </a:lnTo>
                  <a:lnTo>
                    <a:pt x="0" y="553099"/>
                  </a:lnTo>
                  <a:lnTo>
                    <a:pt x="276550" y="2765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2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388564" tIns="74676" rIns="313887" bIns="74676" numCol="1" spcCol="1270" anchor="ctr" anchorCtr="0">
              <a:noAutofit/>
            </a:bodyPr>
            <a:lstStyle/>
            <a:p>
              <a:pPr marL="0" lvl="0" indent="0" algn="ctr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GB" sz="1400" kern="1200"/>
                <a:t>Contact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28868945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773DF7-3712-4C2B-BBD1-31696E132884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253633" y="-533086"/>
            <a:ext cx="9693275" cy="97790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2400">
                <a:solidFill>
                  <a:schemeClr val="bg1"/>
                </a:solidFill>
              </a:rPr>
              <a:t>Effects of Inflation on </a:t>
            </a:r>
            <a:r>
              <a:rPr lang="en-US" sz="2400" kern="1200" spc="-50" baseline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Material Damage Claims</a:t>
            </a:r>
          </a:p>
        </p:txBody>
      </p:sp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2501CAF9-1F94-58A6-BB5D-95D83B44439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40960783"/>
              </p:ext>
            </p:extLst>
          </p:nvPr>
        </p:nvGraphicFramePr>
        <p:xfrm>
          <a:off x="185477" y="2345923"/>
          <a:ext cx="5386031" cy="391839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6" name="Picture 5">
            <a:extLst>
              <a:ext uri="{FF2B5EF4-FFF2-40B4-BE49-F238E27FC236}">
                <a16:creationId xmlns:a16="http://schemas.microsoft.com/office/drawing/2014/main" id="{9629A802-0C51-38E5-8DFA-EE5ADFCE1B2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29916" y="2518013"/>
            <a:ext cx="5734754" cy="332660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FA21DE9-B462-5D96-D114-2C08B2B1D1BC}"/>
              </a:ext>
            </a:extLst>
          </p:cNvPr>
          <p:cNvSpPr txBox="1"/>
          <p:nvPr/>
        </p:nvSpPr>
        <p:spPr>
          <a:xfrm>
            <a:off x="6249015" y="5844618"/>
            <a:ext cx="458204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50"/>
              <a:t>Source: LevTen Energy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B4DF587-656A-CD28-EE0F-C87C32508CF3}"/>
              </a:ext>
            </a:extLst>
          </p:cNvPr>
          <p:cNvSpPr txBox="1"/>
          <p:nvPr/>
        </p:nvSpPr>
        <p:spPr>
          <a:xfrm>
            <a:off x="94535" y="6264317"/>
            <a:ext cx="458204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50">
                <a:solidFill>
                  <a:schemeClr val="bg1"/>
                </a:solidFill>
              </a:rPr>
              <a:t>Source: Benchmark Mineral Intelligence, ‘Lithium Price Index’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E7187CA-BC49-799E-AC17-57D3B8EC9F40}"/>
              </a:ext>
            </a:extLst>
          </p:cNvPr>
          <p:cNvSpPr txBox="1"/>
          <p:nvPr/>
        </p:nvSpPr>
        <p:spPr>
          <a:xfrm>
            <a:off x="337302" y="744409"/>
            <a:ext cx="5911713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>
                <a:solidFill>
                  <a:schemeClr val="bg1"/>
                </a:solidFill>
              </a:rPr>
              <a:t>KEY DRIVERS –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>
                <a:solidFill>
                  <a:schemeClr val="bg1"/>
                </a:solidFill>
              </a:rPr>
              <a:t>Raw Material Cost increases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>
                <a:solidFill>
                  <a:schemeClr val="bg1"/>
                </a:solidFill>
              </a:rPr>
              <a:t>Supply chain pressures (time and cost)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>
                <a:solidFill>
                  <a:schemeClr val="bg1"/>
                </a:solidFill>
              </a:rPr>
              <a:t>Production Supply &amp; Manufacture costs (energy – Ukraine Conflict)</a:t>
            </a:r>
          </a:p>
        </p:txBody>
      </p:sp>
      <p:graphicFrame>
        <p:nvGraphicFramePr>
          <p:cNvPr id="10" name="Table 10">
            <a:extLst>
              <a:ext uri="{FF2B5EF4-FFF2-40B4-BE49-F238E27FC236}">
                <a16:creationId xmlns:a16="http://schemas.microsoft.com/office/drawing/2014/main" id="{7A025D33-A305-24F5-3ECD-C6BAE0DF3E0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74038797"/>
              </p:ext>
            </p:extLst>
          </p:nvPr>
        </p:nvGraphicFramePr>
        <p:xfrm>
          <a:off x="6591169" y="371716"/>
          <a:ext cx="4165897" cy="112776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2427533">
                  <a:extLst>
                    <a:ext uri="{9D8B030D-6E8A-4147-A177-3AD203B41FA5}">
                      <a16:colId xmlns:a16="http://schemas.microsoft.com/office/drawing/2014/main" val="3839459119"/>
                    </a:ext>
                  </a:extLst>
                </a:gridCol>
                <a:gridCol w="1738364">
                  <a:extLst>
                    <a:ext uri="{9D8B030D-6E8A-4147-A177-3AD203B41FA5}">
                      <a16:colId xmlns:a16="http://schemas.microsoft.com/office/drawing/2014/main" val="3745932869"/>
                    </a:ext>
                  </a:extLst>
                </a:gridCol>
              </a:tblGrid>
              <a:tr h="232079">
                <a:tc>
                  <a:txBody>
                    <a:bodyPr/>
                    <a:lstStyle/>
                    <a:p>
                      <a:r>
                        <a:rPr lang="en-GB" sz="1400">
                          <a:solidFill>
                            <a:schemeClr val="bg1"/>
                          </a:solidFill>
                        </a:rPr>
                        <a:t>New build cost increase (CAPEX)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0274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>
                          <a:solidFill>
                            <a:schemeClr val="bg1"/>
                          </a:solidFill>
                        </a:rPr>
                        <a:t>% Increase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0274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6617429"/>
                  </a:ext>
                </a:extLst>
              </a:tr>
              <a:tr h="176098">
                <a:tc>
                  <a:txBody>
                    <a:bodyPr/>
                    <a:lstStyle/>
                    <a:p>
                      <a:r>
                        <a:rPr lang="en-GB" sz="1400">
                          <a:solidFill>
                            <a:sysClr val="windowText" lastClr="000000"/>
                          </a:solidFill>
                        </a:rPr>
                        <a:t>On-shore wind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1">
                          <a:solidFill>
                            <a:sysClr val="windowText" lastClr="000000"/>
                          </a:solidFill>
                        </a:rPr>
                        <a:t>7%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24231820"/>
                  </a:ext>
                </a:extLst>
              </a:tr>
              <a:tr h="260284">
                <a:tc>
                  <a:txBody>
                    <a:bodyPr/>
                    <a:lstStyle/>
                    <a:p>
                      <a:r>
                        <a:rPr lang="en-GB" sz="1400">
                          <a:solidFill>
                            <a:sysClr val="windowText" lastClr="000000"/>
                          </a:solidFill>
                        </a:rPr>
                        <a:t>Fixed-axis (non-tracking) solar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1">
                          <a:solidFill>
                            <a:sysClr val="windowText" lastClr="000000"/>
                          </a:solidFill>
                        </a:rPr>
                        <a:t>14%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19878522"/>
                  </a:ext>
                </a:extLst>
              </a:tr>
            </a:tbl>
          </a:graphicData>
        </a:graphic>
      </p:graphicFrame>
      <p:grpSp>
        <p:nvGrpSpPr>
          <p:cNvPr id="7" name="Group 6">
            <a:extLst>
              <a:ext uri="{FF2B5EF4-FFF2-40B4-BE49-F238E27FC236}">
                <a16:creationId xmlns:a16="http://schemas.microsoft.com/office/drawing/2014/main" id="{63335DFF-AAEA-039A-6EAF-95E2E8896929}"/>
              </a:ext>
            </a:extLst>
          </p:cNvPr>
          <p:cNvGrpSpPr/>
          <p:nvPr/>
        </p:nvGrpSpPr>
        <p:grpSpPr>
          <a:xfrm>
            <a:off x="3228735" y="6490330"/>
            <a:ext cx="8125618" cy="366760"/>
            <a:chOff x="2123625" y="6304900"/>
            <a:chExt cx="8125618" cy="553100"/>
          </a:xfrm>
          <a:solidFill>
            <a:srgbClr val="102747"/>
          </a:solidFill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7FEB4902-0C2B-6BCB-309B-4E0DCAE05C83}"/>
                </a:ext>
              </a:extLst>
            </p:cNvPr>
            <p:cNvSpPr/>
            <p:nvPr/>
          </p:nvSpPr>
          <p:spPr>
            <a:xfrm>
              <a:off x="2123625" y="6304901"/>
              <a:ext cx="1400968" cy="553099"/>
            </a:xfrm>
            <a:prstGeom prst="rect">
              <a:avLst/>
            </a:prstGeom>
            <a:solidFill>
              <a:schemeClr val="bg2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49352" tIns="74676" rIns="175613" bIns="74676" numCol="1" spcCol="1270" anchor="ctr" anchorCtr="0">
              <a:noAutofit/>
            </a:bodyPr>
            <a:lstStyle/>
            <a:p>
              <a:pPr marL="0" lvl="0" indent="0" algn="ctr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GB" sz="1400" kern="1200"/>
                <a:t>Introduction</a:t>
              </a:r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AE4566D3-86C3-3A32-B58C-05287CCB3D70}"/>
                </a:ext>
              </a:extLst>
            </p:cNvPr>
            <p:cNvSpPr/>
            <p:nvPr/>
          </p:nvSpPr>
          <p:spPr>
            <a:xfrm>
              <a:off x="3244400" y="6304901"/>
              <a:ext cx="1400968" cy="553099"/>
            </a:xfrm>
            <a:custGeom>
              <a:avLst/>
              <a:gdLst>
                <a:gd name="connsiteX0" fmla="*/ 0 w 1400968"/>
                <a:gd name="connsiteY0" fmla="*/ 0 h 553099"/>
                <a:gd name="connsiteX1" fmla="*/ 1124419 w 1400968"/>
                <a:gd name="connsiteY1" fmla="*/ 0 h 553099"/>
                <a:gd name="connsiteX2" fmla="*/ 1400968 w 1400968"/>
                <a:gd name="connsiteY2" fmla="*/ 276550 h 553099"/>
                <a:gd name="connsiteX3" fmla="*/ 1124419 w 1400968"/>
                <a:gd name="connsiteY3" fmla="*/ 553099 h 553099"/>
                <a:gd name="connsiteX4" fmla="*/ 0 w 1400968"/>
                <a:gd name="connsiteY4" fmla="*/ 553099 h 553099"/>
                <a:gd name="connsiteX5" fmla="*/ 276550 w 1400968"/>
                <a:gd name="connsiteY5" fmla="*/ 276550 h 553099"/>
                <a:gd name="connsiteX6" fmla="*/ 0 w 1400968"/>
                <a:gd name="connsiteY6" fmla="*/ 0 h 553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400968" h="553099">
                  <a:moveTo>
                    <a:pt x="0" y="0"/>
                  </a:moveTo>
                  <a:lnTo>
                    <a:pt x="1124419" y="0"/>
                  </a:lnTo>
                  <a:lnTo>
                    <a:pt x="1400968" y="276550"/>
                  </a:lnTo>
                  <a:lnTo>
                    <a:pt x="1124419" y="553099"/>
                  </a:lnTo>
                  <a:lnTo>
                    <a:pt x="0" y="553099"/>
                  </a:lnTo>
                  <a:lnTo>
                    <a:pt x="276550" y="2765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02747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372562" tIns="64008" rIns="308553" bIns="64008" numCol="1" spcCol="1270" anchor="ctr" anchorCtr="0">
              <a:noAutofit/>
            </a:bodyPr>
            <a:lstStyle/>
            <a:p>
              <a:pPr marL="0" lvl="0" indent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GB" sz="1400" kern="1200"/>
                <a:t>Materials</a:t>
              </a:r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206F2162-7A7D-5A1C-6D85-C15C0478799E}"/>
                </a:ext>
              </a:extLst>
            </p:cNvPr>
            <p:cNvSpPr/>
            <p:nvPr/>
          </p:nvSpPr>
          <p:spPr>
            <a:xfrm>
              <a:off x="4365175" y="6304901"/>
              <a:ext cx="1400968" cy="553099"/>
            </a:xfrm>
            <a:custGeom>
              <a:avLst/>
              <a:gdLst>
                <a:gd name="connsiteX0" fmla="*/ 0 w 1400968"/>
                <a:gd name="connsiteY0" fmla="*/ 0 h 553099"/>
                <a:gd name="connsiteX1" fmla="*/ 1124419 w 1400968"/>
                <a:gd name="connsiteY1" fmla="*/ 0 h 553099"/>
                <a:gd name="connsiteX2" fmla="*/ 1400968 w 1400968"/>
                <a:gd name="connsiteY2" fmla="*/ 276550 h 553099"/>
                <a:gd name="connsiteX3" fmla="*/ 1124419 w 1400968"/>
                <a:gd name="connsiteY3" fmla="*/ 553099 h 553099"/>
                <a:gd name="connsiteX4" fmla="*/ 0 w 1400968"/>
                <a:gd name="connsiteY4" fmla="*/ 553099 h 553099"/>
                <a:gd name="connsiteX5" fmla="*/ 276550 w 1400968"/>
                <a:gd name="connsiteY5" fmla="*/ 276550 h 553099"/>
                <a:gd name="connsiteX6" fmla="*/ 0 w 1400968"/>
                <a:gd name="connsiteY6" fmla="*/ 0 h 553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400968" h="553099">
                  <a:moveTo>
                    <a:pt x="0" y="0"/>
                  </a:moveTo>
                  <a:lnTo>
                    <a:pt x="1124419" y="0"/>
                  </a:lnTo>
                  <a:lnTo>
                    <a:pt x="1400968" y="276550"/>
                  </a:lnTo>
                  <a:lnTo>
                    <a:pt x="1124419" y="553099"/>
                  </a:lnTo>
                  <a:lnTo>
                    <a:pt x="0" y="553099"/>
                  </a:lnTo>
                  <a:lnTo>
                    <a:pt x="276550" y="2765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2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372562" tIns="64008" rIns="308553" bIns="64008" numCol="1" spcCol="1270" anchor="ctr" anchorCtr="0">
              <a:noAutofit/>
            </a:bodyPr>
            <a:lstStyle/>
            <a:p>
              <a:pPr marL="0" lvl="0" indent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GB" sz="1400"/>
                <a:t>Labour</a:t>
              </a:r>
              <a:endParaRPr lang="en-GB" sz="1400" kern="1200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CF095AC0-121B-ABE7-32CE-A5665B810091}"/>
                </a:ext>
              </a:extLst>
            </p:cNvPr>
            <p:cNvSpPr/>
            <p:nvPr/>
          </p:nvSpPr>
          <p:spPr>
            <a:xfrm>
              <a:off x="5485950" y="6304901"/>
              <a:ext cx="1400968" cy="553099"/>
            </a:xfrm>
            <a:custGeom>
              <a:avLst/>
              <a:gdLst>
                <a:gd name="connsiteX0" fmla="*/ 0 w 1400968"/>
                <a:gd name="connsiteY0" fmla="*/ 0 h 553099"/>
                <a:gd name="connsiteX1" fmla="*/ 1124419 w 1400968"/>
                <a:gd name="connsiteY1" fmla="*/ 0 h 553099"/>
                <a:gd name="connsiteX2" fmla="*/ 1400968 w 1400968"/>
                <a:gd name="connsiteY2" fmla="*/ 276550 h 553099"/>
                <a:gd name="connsiteX3" fmla="*/ 1124419 w 1400968"/>
                <a:gd name="connsiteY3" fmla="*/ 553099 h 553099"/>
                <a:gd name="connsiteX4" fmla="*/ 0 w 1400968"/>
                <a:gd name="connsiteY4" fmla="*/ 553099 h 553099"/>
                <a:gd name="connsiteX5" fmla="*/ 276550 w 1400968"/>
                <a:gd name="connsiteY5" fmla="*/ 276550 h 553099"/>
                <a:gd name="connsiteX6" fmla="*/ 0 w 1400968"/>
                <a:gd name="connsiteY6" fmla="*/ 0 h 553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400968" h="553099">
                  <a:moveTo>
                    <a:pt x="0" y="0"/>
                  </a:moveTo>
                  <a:lnTo>
                    <a:pt x="1124419" y="0"/>
                  </a:lnTo>
                  <a:lnTo>
                    <a:pt x="1400968" y="276550"/>
                  </a:lnTo>
                  <a:lnTo>
                    <a:pt x="1124419" y="553099"/>
                  </a:lnTo>
                  <a:lnTo>
                    <a:pt x="0" y="553099"/>
                  </a:lnTo>
                  <a:lnTo>
                    <a:pt x="276550" y="2765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2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388564" tIns="74676" rIns="313887" bIns="74676" numCol="1" spcCol="1270" anchor="ctr" anchorCtr="0">
              <a:noAutofit/>
            </a:bodyPr>
            <a:lstStyle/>
            <a:p>
              <a:pPr marL="0" lvl="0" indent="0" algn="ctr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GB" sz="1400" kern="1200"/>
                <a:t>Supply</a:t>
              </a:r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E54D272C-4E86-4467-5EE4-D4AE5E4473B3}"/>
                </a:ext>
              </a:extLst>
            </p:cNvPr>
            <p:cNvSpPr/>
            <p:nvPr/>
          </p:nvSpPr>
          <p:spPr>
            <a:xfrm>
              <a:off x="6606725" y="6304900"/>
              <a:ext cx="1400968" cy="553099"/>
            </a:xfrm>
            <a:custGeom>
              <a:avLst/>
              <a:gdLst>
                <a:gd name="connsiteX0" fmla="*/ 0 w 1400968"/>
                <a:gd name="connsiteY0" fmla="*/ 0 h 553099"/>
                <a:gd name="connsiteX1" fmla="*/ 1124419 w 1400968"/>
                <a:gd name="connsiteY1" fmla="*/ 0 h 553099"/>
                <a:gd name="connsiteX2" fmla="*/ 1400968 w 1400968"/>
                <a:gd name="connsiteY2" fmla="*/ 276550 h 553099"/>
                <a:gd name="connsiteX3" fmla="*/ 1124419 w 1400968"/>
                <a:gd name="connsiteY3" fmla="*/ 553099 h 553099"/>
                <a:gd name="connsiteX4" fmla="*/ 0 w 1400968"/>
                <a:gd name="connsiteY4" fmla="*/ 553099 h 553099"/>
                <a:gd name="connsiteX5" fmla="*/ 276550 w 1400968"/>
                <a:gd name="connsiteY5" fmla="*/ 276550 h 553099"/>
                <a:gd name="connsiteX6" fmla="*/ 0 w 1400968"/>
                <a:gd name="connsiteY6" fmla="*/ 0 h 553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400968" h="553099">
                  <a:moveTo>
                    <a:pt x="0" y="0"/>
                  </a:moveTo>
                  <a:lnTo>
                    <a:pt x="1124419" y="0"/>
                  </a:lnTo>
                  <a:lnTo>
                    <a:pt x="1400968" y="276550"/>
                  </a:lnTo>
                  <a:lnTo>
                    <a:pt x="1124419" y="553099"/>
                  </a:lnTo>
                  <a:lnTo>
                    <a:pt x="0" y="553099"/>
                  </a:lnTo>
                  <a:lnTo>
                    <a:pt x="276550" y="2765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2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388564" tIns="74676" rIns="313887" bIns="74676" numCol="1" spcCol="1270" anchor="ctr" anchorCtr="0">
              <a:noAutofit/>
            </a:bodyPr>
            <a:lstStyle/>
            <a:p>
              <a:pPr marL="0" lvl="0" indent="0" algn="ctr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GB" sz="1400"/>
                <a:t>Power</a:t>
              </a:r>
              <a:endParaRPr lang="en-GB" sz="1400" kern="1200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FC1EDA02-303D-853D-1419-1C5A384571F9}"/>
                </a:ext>
              </a:extLst>
            </p:cNvPr>
            <p:cNvSpPr/>
            <p:nvPr/>
          </p:nvSpPr>
          <p:spPr>
            <a:xfrm>
              <a:off x="7727500" y="6304901"/>
              <a:ext cx="1400968" cy="553099"/>
            </a:xfrm>
            <a:custGeom>
              <a:avLst/>
              <a:gdLst>
                <a:gd name="connsiteX0" fmla="*/ 0 w 1400968"/>
                <a:gd name="connsiteY0" fmla="*/ 0 h 553099"/>
                <a:gd name="connsiteX1" fmla="*/ 1124419 w 1400968"/>
                <a:gd name="connsiteY1" fmla="*/ 0 h 553099"/>
                <a:gd name="connsiteX2" fmla="*/ 1400968 w 1400968"/>
                <a:gd name="connsiteY2" fmla="*/ 276550 h 553099"/>
                <a:gd name="connsiteX3" fmla="*/ 1124419 w 1400968"/>
                <a:gd name="connsiteY3" fmla="*/ 553099 h 553099"/>
                <a:gd name="connsiteX4" fmla="*/ 0 w 1400968"/>
                <a:gd name="connsiteY4" fmla="*/ 553099 h 553099"/>
                <a:gd name="connsiteX5" fmla="*/ 276550 w 1400968"/>
                <a:gd name="connsiteY5" fmla="*/ 276550 h 553099"/>
                <a:gd name="connsiteX6" fmla="*/ 0 w 1400968"/>
                <a:gd name="connsiteY6" fmla="*/ 0 h 553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400968" h="553099">
                  <a:moveTo>
                    <a:pt x="0" y="0"/>
                  </a:moveTo>
                  <a:lnTo>
                    <a:pt x="1124419" y="0"/>
                  </a:lnTo>
                  <a:lnTo>
                    <a:pt x="1400968" y="276550"/>
                  </a:lnTo>
                  <a:lnTo>
                    <a:pt x="1124419" y="553099"/>
                  </a:lnTo>
                  <a:lnTo>
                    <a:pt x="0" y="553099"/>
                  </a:lnTo>
                  <a:lnTo>
                    <a:pt x="276550" y="2765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2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388564" tIns="74676" rIns="313887" bIns="74676" numCol="1" spcCol="1270" anchor="ctr" anchorCtr="0">
              <a:noAutofit/>
            </a:bodyPr>
            <a:lstStyle/>
            <a:p>
              <a:pPr marL="0" lvl="0" indent="0" algn="ctr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GB" sz="1400" kern="1200"/>
                <a:t>Impact</a:t>
              </a:r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D997FDAA-F240-E001-02D9-C91D9763AE88}"/>
                </a:ext>
              </a:extLst>
            </p:cNvPr>
            <p:cNvSpPr/>
            <p:nvPr/>
          </p:nvSpPr>
          <p:spPr>
            <a:xfrm>
              <a:off x="8848275" y="6304901"/>
              <a:ext cx="1400968" cy="553099"/>
            </a:xfrm>
            <a:custGeom>
              <a:avLst/>
              <a:gdLst>
                <a:gd name="connsiteX0" fmla="*/ 0 w 1400968"/>
                <a:gd name="connsiteY0" fmla="*/ 0 h 553099"/>
                <a:gd name="connsiteX1" fmla="*/ 1124419 w 1400968"/>
                <a:gd name="connsiteY1" fmla="*/ 0 h 553099"/>
                <a:gd name="connsiteX2" fmla="*/ 1400968 w 1400968"/>
                <a:gd name="connsiteY2" fmla="*/ 276550 h 553099"/>
                <a:gd name="connsiteX3" fmla="*/ 1124419 w 1400968"/>
                <a:gd name="connsiteY3" fmla="*/ 553099 h 553099"/>
                <a:gd name="connsiteX4" fmla="*/ 0 w 1400968"/>
                <a:gd name="connsiteY4" fmla="*/ 553099 h 553099"/>
                <a:gd name="connsiteX5" fmla="*/ 276550 w 1400968"/>
                <a:gd name="connsiteY5" fmla="*/ 276550 h 553099"/>
                <a:gd name="connsiteX6" fmla="*/ 0 w 1400968"/>
                <a:gd name="connsiteY6" fmla="*/ 0 h 553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400968" h="553099">
                  <a:moveTo>
                    <a:pt x="0" y="0"/>
                  </a:moveTo>
                  <a:lnTo>
                    <a:pt x="1124419" y="0"/>
                  </a:lnTo>
                  <a:lnTo>
                    <a:pt x="1400968" y="276550"/>
                  </a:lnTo>
                  <a:lnTo>
                    <a:pt x="1124419" y="553099"/>
                  </a:lnTo>
                  <a:lnTo>
                    <a:pt x="0" y="553099"/>
                  </a:lnTo>
                  <a:lnTo>
                    <a:pt x="276550" y="2765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2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388564" tIns="74676" rIns="313887" bIns="74676" numCol="1" spcCol="1270" anchor="ctr" anchorCtr="0">
              <a:noAutofit/>
            </a:bodyPr>
            <a:lstStyle/>
            <a:p>
              <a:pPr marL="0" lvl="0" indent="0" algn="ctr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GB" sz="1400"/>
                <a:t>Contact</a:t>
              </a:r>
              <a:endParaRPr lang="en-GB" sz="1400" kern="1200"/>
            </a:p>
          </p:txBody>
        </p:sp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D1BF2636-7BEC-5D4B-EAD4-4317CE2A809A}"/>
              </a:ext>
            </a:extLst>
          </p:cNvPr>
          <p:cNvSpPr txBox="1"/>
          <p:nvPr/>
        </p:nvSpPr>
        <p:spPr>
          <a:xfrm>
            <a:off x="6540933" y="1666342"/>
            <a:ext cx="6094324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400" b="0" i="0">
                <a:effectLst/>
              </a:rPr>
              <a:t>Q3 North America contract increases</a:t>
            </a:r>
            <a:r>
              <a:rPr lang="en-GB" sz="1400"/>
              <a:t>(on Q3 ‘21)</a:t>
            </a:r>
            <a:r>
              <a:rPr lang="en-GB" sz="1400" b="0" i="0">
                <a:effectLst/>
              </a:rPr>
              <a:t>: </a:t>
            </a:r>
          </a:p>
          <a:p>
            <a:r>
              <a:rPr lang="en-GB" sz="1400"/>
              <a:t>- Solar = 30% </a:t>
            </a:r>
          </a:p>
          <a:p>
            <a:r>
              <a:rPr lang="en-GB" sz="1400"/>
              <a:t>- W</a:t>
            </a:r>
            <a:r>
              <a:rPr lang="en-GB" sz="1400" b="0" i="0">
                <a:effectLst/>
              </a:rPr>
              <a:t>ind = 37%</a:t>
            </a:r>
            <a:endParaRPr lang="en-GB" sz="1400"/>
          </a:p>
        </p:txBody>
      </p:sp>
    </p:spTree>
    <p:extLst>
      <p:ext uri="{BB962C8B-B14F-4D97-AF65-F5344CB8AC3E}">
        <p14:creationId xmlns:p14="http://schemas.microsoft.com/office/powerpoint/2010/main" val="72303067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92622">
        <p15:prstTrans prst="peelOff"/>
      </p:transition>
    </mc:Choice>
    <mc:Fallback xmlns="">
      <p:transition spd="slow" advTm="92622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773DF7-3712-4C2B-BBD1-31696E132884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221064" y="-392290"/>
            <a:ext cx="9693275" cy="977901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3600"/>
              <a:t>Material Inflation - Solar</a:t>
            </a:r>
            <a:endParaRPr lang="en-US" sz="3600" kern="1200" spc="-50" baseline="0">
              <a:latin typeface="+mj-lt"/>
              <a:ea typeface="+mj-ea"/>
              <a:cs typeface="+mj-cs"/>
            </a:endParaRPr>
          </a:p>
        </p:txBody>
      </p:sp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48E55FA4-6A61-6A55-1A27-C1107C4E026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23265453"/>
              </p:ext>
            </p:extLst>
          </p:nvPr>
        </p:nvGraphicFramePr>
        <p:xfrm>
          <a:off x="713760" y="722137"/>
          <a:ext cx="10125746" cy="517997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44D8A784-F340-FE2D-AFD1-68E7BD39C70F}"/>
              </a:ext>
            </a:extLst>
          </p:cNvPr>
          <p:cNvSpPr txBox="1"/>
          <p:nvPr/>
        </p:nvSpPr>
        <p:spPr>
          <a:xfrm>
            <a:off x="713760" y="5902110"/>
            <a:ext cx="10125746" cy="253916"/>
          </a:xfrm>
          <a:prstGeom prst="rect">
            <a:avLst/>
          </a:prstGeom>
          <a:solidFill>
            <a:srgbClr val="102747"/>
          </a:solidFill>
        </p:spPr>
        <p:txBody>
          <a:bodyPr wrap="square" rtlCol="0">
            <a:spAutoFit/>
          </a:bodyPr>
          <a:lstStyle/>
          <a:p>
            <a:r>
              <a:rPr lang="en-GB" sz="1050">
                <a:solidFill>
                  <a:schemeClr val="bg1"/>
                </a:solidFill>
              </a:rPr>
              <a:t>Source: EnergyTrend | Benchmark Mineral Intelligence Price Reporting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14BC6771-3E49-9F09-5538-57C8EDF7291F}"/>
              </a:ext>
            </a:extLst>
          </p:cNvPr>
          <p:cNvGrpSpPr/>
          <p:nvPr/>
        </p:nvGrpSpPr>
        <p:grpSpPr>
          <a:xfrm>
            <a:off x="2398714" y="6486525"/>
            <a:ext cx="8125618" cy="371476"/>
            <a:chOff x="2123625" y="6304900"/>
            <a:chExt cx="8125618" cy="553100"/>
          </a:xfrm>
          <a:solidFill>
            <a:srgbClr val="102747"/>
          </a:solidFill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DCC4B3EE-27CC-CFFD-DC56-99FBD2F96F4D}"/>
                </a:ext>
              </a:extLst>
            </p:cNvPr>
            <p:cNvSpPr/>
            <p:nvPr/>
          </p:nvSpPr>
          <p:spPr>
            <a:xfrm>
              <a:off x="2123625" y="6304901"/>
              <a:ext cx="1400968" cy="553099"/>
            </a:xfrm>
            <a:prstGeom prst="rect">
              <a:avLst/>
            </a:prstGeom>
            <a:solidFill>
              <a:srgbClr val="E7E6E6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49352" tIns="74676" rIns="175613" bIns="74676" numCol="1" spcCol="1270" anchor="ctr" anchorCtr="0">
              <a:noAutofit/>
            </a:bodyPr>
            <a:lstStyle/>
            <a:p>
              <a:pPr marL="0" lvl="0" indent="0" algn="ctr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GB" sz="1400" kern="1200"/>
                <a:t>Introduction</a:t>
              </a:r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7B3B23D9-34A8-D91A-2484-BE4E7ED7AD62}"/>
                </a:ext>
              </a:extLst>
            </p:cNvPr>
            <p:cNvSpPr/>
            <p:nvPr/>
          </p:nvSpPr>
          <p:spPr>
            <a:xfrm>
              <a:off x="3244400" y="6304901"/>
              <a:ext cx="1400968" cy="553099"/>
            </a:xfrm>
            <a:custGeom>
              <a:avLst/>
              <a:gdLst>
                <a:gd name="connsiteX0" fmla="*/ 0 w 1400968"/>
                <a:gd name="connsiteY0" fmla="*/ 0 h 553099"/>
                <a:gd name="connsiteX1" fmla="*/ 1124419 w 1400968"/>
                <a:gd name="connsiteY1" fmla="*/ 0 h 553099"/>
                <a:gd name="connsiteX2" fmla="*/ 1400968 w 1400968"/>
                <a:gd name="connsiteY2" fmla="*/ 276550 h 553099"/>
                <a:gd name="connsiteX3" fmla="*/ 1124419 w 1400968"/>
                <a:gd name="connsiteY3" fmla="*/ 553099 h 553099"/>
                <a:gd name="connsiteX4" fmla="*/ 0 w 1400968"/>
                <a:gd name="connsiteY4" fmla="*/ 553099 h 553099"/>
                <a:gd name="connsiteX5" fmla="*/ 276550 w 1400968"/>
                <a:gd name="connsiteY5" fmla="*/ 276550 h 553099"/>
                <a:gd name="connsiteX6" fmla="*/ 0 w 1400968"/>
                <a:gd name="connsiteY6" fmla="*/ 0 h 553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400968" h="553099">
                  <a:moveTo>
                    <a:pt x="0" y="0"/>
                  </a:moveTo>
                  <a:lnTo>
                    <a:pt x="1124419" y="0"/>
                  </a:lnTo>
                  <a:lnTo>
                    <a:pt x="1400968" y="276550"/>
                  </a:lnTo>
                  <a:lnTo>
                    <a:pt x="1124419" y="553099"/>
                  </a:lnTo>
                  <a:lnTo>
                    <a:pt x="0" y="553099"/>
                  </a:lnTo>
                  <a:lnTo>
                    <a:pt x="276550" y="2765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02747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372562" tIns="64008" rIns="308553" bIns="64008" numCol="1" spcCol="1270" anchor="ctr" anchorCtr="0">
              <a:noAutofit/>
            </a:bodyPr>
            <a:lstStyle/>
            <a:p>
              <a:pPr marL="0" lvl="0" indent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GB" sz="1400" kern="1200"/>
                <a:t>Materials</a:t>
              </a:r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D95E0F58-F951-2CE9-D0AE-0F23BEC032DE}"/>
                </a:ext>
              </a:extLst>
            </p:cNvPr>
            <p:cNvSpPr/>
            <p:nvPr/>
          </p:nvSpPr>
          <p:spPr>
            <a:xfrm>
              <a:off x="4365175" y="6304901"/>
              <a:ext cx="1400968" cy="553099"/>
            </a:xfrm>
            <a:custGeom>
              <a:avLst/>
              <a:gdLst>
                <a:gd name="connsiteX0" fmla="*/ 0 w 1400968"/>
                <a:gd name="connsiteY0" fmla="*/ 0 h 553099"/>
                <a:gd name="connsiteX1" fmla="*/ 1124419 w 1400968"/>
                <a:gd name="connsiteY1" fmla="*/ 0 h 553099"/>
                <a:gd name="connsiteX2" fmla="*/ 1400968 w 1400968"/>
                <a:gd name="connsiteY2" fmla="*/ 276550 h 553099"/>
                <a:gd name="connsiteX3" fmla="*/ 1124419 w 1400968"/>
                <a:gd name="connsiteY3" fmla="*/ 553099 h 553099"/>
                <a:gd name="connsiteX4" fmla="*/ 0 w 1400968"/>
                <a:gd name="connsiteY4" fmla="*/ 553099 h 553099"/>
                <a:gd name="connsiteX5" fmla="*/ 276550 w 1400968"/>
                <a:gd name="connsiteY5" fmla="*/ 276550 h 553099"/>
                <a:gd name="connsiteX6" fmla="*/ 0 w 1400968"/>
                <a:gd name="connsiteY6" fmla="*/ 0 h 553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400968" h="553099">
                  <a:moveTo>
                    <a:pt x="0" y="0"/>
                  </a:moveTo>
                  <a:lnTo>
                    <a:pt x="1124419" y="0"/>
                  </a:lnTo>
                  <a:lnTo>
                    <a:pt x="1400968" y="276550"/>
                  </a:lnTo>
                  <a:lnTo>
                    <a:pt x="1124419" y="553099"/>
                  </a:lnTo>
                  <a:lnTo>
                    <a:pt x="0" y="553099"/>
                  </a:lnTo>
                  <a:lnTo>
                    <a:pt x="276550" y="2765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7E6E6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372562" tIns="64008" rIns="308553" bIns="64008" numCol="1" spcCol="1270" anchor="ctr" anchorCtr="0">
              <a:noAutofit/>
            </a:bodyPr>
            <a:lstStyle/>
            <a:p>
              <a:pPr marL="0" lvl="0" indent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GB" sz="1400"/>
                <a:t>Labour</a:t>
              </a:r>
              <a:endParaRPr lang="en-GB" sz="1400" kern="1200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7CDC7A0E-D4B0-4217-397F-E7962C6D39C0}"/>
                </a:ext>
              </a:extLst>
            </p:cNvPr>
            <p:cNvSpPr/>
            <p:nvPr/>
          </p:nvSpPr>
          <p:spPr>
            <a:xfrm>
              <a:off x="5485950" y="6304901"/>
              <a:ext cx="1400968" cy="553099"/>
            </a:xfrm>
            <a:custGeom>
              <a:avLst/>
              <a:gdLst>
                <a:gd name="connsiteX0" fmla="*/ 0 w 1400968"/>
                <a:gd name="connsiteY0" fmla="*/ 0 h 553099"/>
                <a:gd name="connsiteX1" fmla="*/ 1124419 w 1400968"/>
                <a:gd name="connsiteY1" fmla="*/ 0 h 553099"/>
                <a:gd name="connsiteX2" fmla="*/ 1400968 w 1400968"/>
                <a:gd name="connsiteY2" fmla="*/ 276550 h 553099"/>
                <a:gd name="connsiteX3" fmla="*/ 1124419 w 1400968"/>
                <a:gd name="connsiteY3" fmla="*/ 553099 h 553099"/>
                <a:gd name="connsiteX4" fmla="*/ 0 w 1400968"/>
                <a:gd name="connsiteY4" fmla="*/ 553099 h 553099"/>
                <a:gd name="connsiteX5" fmla="*/ 276550 w 1400968"/>
                <a:gd name="connsiteY5" fmla="*/ 276550 h 553099"/>
                <a:gd name="connsiteX6" fmla="*/ 0 w 1400968"/>
                <a:gd name="connsiteY6" fmla="*/ 0 h 553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400968" h="553099">
                  <a:moveTo>
                    <a:pt x="0" y="0"/>
                  </a:moveTo>
                  <a:lnTo>
                    <a:pt x="1124419" y="0"/>
                  </a:lnTo>
                  <a:lnTo>
                    <a:pt x="1400968" y="276550"/>
                  </a:lnTo>
                  <a:lnTo>
                    <a:pt x="1124419" y="553099"/>
                  </a:lnTo>
                  <a:lnTo>
                    <a:pt x="0" y="553099"/>
                  </a:lnTo>
                  <a:lnTo>
                    <a:pt x="276550" y="2765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7E6E6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388564" tIns="74676" rIns="313887" bIns="74676" numCol="1" spcCol="1270" anchor="ctr" anchorCtr="0">
              <a:noAutofit/>
            </a:bodyPr>
            <a:lstStyle/>
            <a:p>
              <a:pPr marL="0" lvl="0" indent="0" algn="ctr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GB" sz="1400" kern="1200"/>
                <a:t>Supply</a:t>
              </a:r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CFEA463B-8785-14F1-E9DA-4FC91B83D8A7}"/>
                </a:ext>
              </a:extLst>
            </p:cNvPr>
            <p:cNvSpPr/>
            <p:nvPr/>
          </p:nvSpPr>
          <p:spPr>
            <a:xfrm>
              <a:off x="6606725" y="6304900"/>
              <a:ext cx="1400968" cy="553099"/>
            </a:xfrm>
            <a:custGeom>
              <a:avLst/>
              <a:gdLst>
                <a:gd name="connsiteX0" fmla="*/ 0 w 1400968"/>
                <a:gd name="connsiteY0" fmla="*/ 0 h 553099"/>
                <a:gd name="connsiteX1" fmla="*/ 1124419 w 1400968"/>
                <a:gd name="connsiteY1" fmla="*/ 0 h 553099"/>
                <a:gd name="connsiteX2" fmla="*/ 1400968 w 1400968"/>
                <a:gd name="connsiteY2" fmla="*/ 276550 h 553099"/>
                <a:gd name="connsiteX3" fmla="*/ 1124419 w 1400968"/>
                <a:gd name="connsiteY3" fmla="*/ 553099 h 553099"/>
                <a:gd name="connsiteX4" fmla="*/ 0 w 1400968"/>
                <a:gd name="connsiteY4" fmla="*/ 553099 h 553099"/>
                <a:gd name="connsiteX5" fmla="*/ 276550 w 1400968"/>
                <a:gd name="connsiteY5" fmla="*/ 276550 h 553099"/>
                <a:gd name="connsiteX6" fmla="*/ 0 w 1400968"/>
                <a:gd name="connsiteY6" fmla="*/ 0 h 553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400968" h="553099">
                  <a:moveTo>
                    <a:pt x="0" y="0"/>
                  </a:moveTo>
                  <a:lnTo>
                    <a:pt x="1124419" y="0"/>
                  </a:lnTo>
                  <a:lnTo>
                    <a:pt x="1400968" y="276550"/>
                  </a:lnTo>
                  <a:lnTo>
                    <a:pt x="1124419" y="553099"/>
                  </a:lnTo>
                  <a:lnTo>
                    <a:pt x="0" y="553099"/>
                  </a:lnTo>
                  <a:lnTo>
                    <a:pt x="276550" y="2765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7E6E6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388564" tIns="74676" rIns="313887" bIns="74676" numCol="1" spcCol="1270" anchor="ctr" anchorCtr="0">
              <a:noAutofit/>
            </a:bodyPr>
            <a:lstStyle/>
            <a:p>
              <a:pPr marL="0" lvl="0" indent="0" algn="ctr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GB" sz="1400"/>
                <a:t>Power</a:t>
              </a:r>
              <a:endParaRPr lang="en-GB" sz="1400" kern="1200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3D063A06-3148-7EC0-42B8-A1C0FBBA00E8}"/>
                </a:ext>
              </a:extLst>
            </p:cNvPr>
            <p:cNvSpPr/>
            <p:nvPr/>
          </p:nvSpPr>
          <p:spPr>
            <a:xfrm>
              <a:off x="7727500" y="6304901"/>
              <a:ext cx="1400968" cy="553099"/>
            </a:xfrm>
            <a:custGeom>
              <a:avLst/>
              <a:gdLst>
                <a:gd name="connsiteX0" fmla="*/ 0 w 1400968"/>
                <a:gd name="connsiteY0" fmla="*/ 0 h 553099"/>
                <a:gd name="connsiteX1" fmla="*/ 1124419 w 1400968"/>
                <a:gd name="connsiteY1" fmla="*/ 0 h 553099"/>
                <a:gd name="connsiteX2" fmla="*/ 1400968 w 1400968"/>
                <a:gd name="connsiteY2" fmla="*/ 276550 h 553099"/>
                <a:gd name="connsiteX3" fmla="*/ 1124419 w 1400968"/>
                <a:gd name="connsiteY3" fmla="*/ 553099 h 553099"/>
                <a:gd name="connsiteX4" fmla="*/ 0 w 1400968"/>
                <a:gd name="connsiteY4" fmla="*/ 553099 h 553099"/>
                <a:gd name="connsiteX5" fmla="*/ 276550 w 1400968"/>
                <a:gd name="connsiteY5" fmla="*/ 276550 h 553099"/>
                <a:gd name="connsiteX6" fmla="*/ 0 w 1400968"/>
                <a:gd name="connsiteY6" fmla="*/ 0 h 553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400968" h="553099">
                  <a:moveTo>
                    <a:pt x="0" y="0"/>
                  </a:moveTo>
                  <a:lnTo>
                    <a:pt x="1124419" y="0"/>
                  </a:lnTo>
                  <a:lnTo>
                    <a:pt x="1400968" y="276550"/>
                  </a:lnTo>
                  <a:lnTo>
                    <a:pt x="1124419" y="553099"/>
                  </a:lnTo>
                  <a:lnTo>
                    <a:pt x="0" y="553099"/>
                  </a:lnTo>
                  <a:lnTo>
                    <a:pt x="276550" y="2765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7E6E6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388564" tIns="74676" rIns="313887" bIns="74676" numCol="1" spcCol="1270" anchor="ctr" anchorCtr="0">
              <a:noAutofit/>
            </a:bodyPr>
            <a:lstStyle/>
            <a:p>
              <a:pPr marL="0" lvl="0" indent="0" algn="ctr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GB" sz="1400" kern="1200"/>
                <a:t>Impact </a:t>
              </a:r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5AE070E1-A71E-5417-851B-5E920DD3E4BF}"/>
                </a:ext>
              </a:extLst>
            </p:cNvPr>
            <p:cNvSpPr/>
            <p:nvPr/>
          </p:nvSpPr>
          <p:spPr>
            <a:xfrm>
              <a:off x="8848275" y="6304901"/>
              <a:ext cx="1400968" cy="553099"/>
            </a:xfrm>
            <a:custGeom>
              <a:avLst/>
              <a:gdLst>
                <a:gd name="connsiteX0" fmla="*/ 0 w 1400968"/>
                <a:gd name="connsiteY0" fmla="*/ 0 h 553099"/>
                <a:gd name="connsiteX1" fmla="*/ 1124419 w 1400968"/>
                <a:gd name="connsiteY1" fmla="*/ 0 h 553099"/>
                <a:gd name="connsiteX2" fmla="*/ 1400968 w 1400968"/>
                <a:gd name="connsiteY2" fmla="*/ 276550 h 553099"/>
                <a:gd name="connsiteX3" fmla="*/ 1124419 w 1400968"/>
                <a:gd name="connsiteY3" fmla="*/ 553099 h 553099"/>
                <a:gd name="connsiteX4" fmla="*/ 0 w 1400968"/>
                <a:gd name="connsiteY4" fmla="*/ 553099 h 553099"/>
                <a:gd name="connsiteX5" fmla="*/ 276550 w 1400968"/>
                <a:gd name="connsiteY5" fmla="*/ 276550 h 553099"/>
                <a:gd name="connsiteX6" fmla="*/ 0 w 1400968"/>
                <a:gd name="connsiteY6" fmla="*/ 0 h 553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400968" h="553099">
                  <a:moveTo>
                    <a:pt x="0" y="0"/>
                  </a:moveTo>
                  <a:lnTo>
                    <a:pt x="1124419" y="0"/>
                  </a:lnTo>
                  <a:lnTo>
                    <a:pt x="1400968" y="276550"/>
                  </a:lnTo>
                  <a:lnTo>
                    <a:pt x="1124419" y="553099"/>
                  </a:lnTo>
                  <a:lnTo>
                    <a:pt x="0" y="553099"/>
                  </a:lnTo>
                  <a:lnTo>
                    <a:pt x="276550" y="2765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7E6E6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388564" tIns="74676" rIns="313887" bIns="74676" numCol="1" spcCol="1270" anchor="ctr" anchorCtr="0">
              <a:noAutofit/>
            </a:bodyPr>
            <a:lstStyle/>
            <a:p>
              <a:pPr marL="0" lvl="0" indent="0" algn="ctr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GB" sz="1400" kern="1200"/>
                <a:t>Contact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91661714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117414">
        <p15:prstTrans prst="peelOff"/>
      </p:transition>
    </mc:Choice>
    <mc:Fallback xmlns="">
      <p:transition spd="slow" advTm="117414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773DF7-3712-4C2B-BBD1-31696E132884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6027" y="13793"/>
            <a:ext cx="6189785" cy="1018643"/>
          </a:xfrm>
        </p:spPr>
        <p:txBody>
          <a:bodyPr>
            <a:normAutofit fontScale="90000"/>
          </a:bodyPr>
          <a:lstStyle/>
          <a:p>
            <a:r>
              <a:rPr lang="en-GB" sz="3600">
                <a:solidFill>
                  <a:schemeClr val="bg1"/>
                </a:solidFill>
              </a:rPr>
              <a:t>Scheduled Values, Replacement Costs &amp; Betterment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6AE485EF-91C0-D915-6AB8-DA9755ECFF6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23" t="1938" r="48605" b="16843"/>
          <a:stretch/>
        </p:blipFill>
        <p:spPr>
          <a:xfrm>
            <a:off x="6391938" y="726780"/>
            <a:ext cx="4623921" cy="4316394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675E47CB-FF4A-3C13-9658-8F07243D9863}"/>
              </a:ext>
            </a:extLst>
          </p:cNvPr>
          <p:cNvSpPr txBox="1"/>
          <p:nvPr/>
        </p:nvSpPr>
        <p:spPr>
          <a:xfrm>
            <a:off x="6523589" y="6108274"/>
            <a:ext cx="4623921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0" i="1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Calibri" panose="020F0502020204030204"/>
                <a:ea typeface="Times New Roman" panose="02020603050405020304" pitchFamily="18" charset="0"/>
                <a:cs typeface="+mn-cs"/>
              </a:rPr>
              <a:t>Source: </a:t>
            </a:r>
            <a:r>
              <a:rPr kumimoji="0" lang="en-GB" sz="1000" b="0" i="1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National Renewable Energy Laboratory (NREL) </a:t>
            </a:r>
            <a:endParaRPr kumimoji="0" lang="en-GB" sz="1000" b="0" i="1" u="none" strike="noStrike" kern="1200" cap="none" spc="0" normalizeH="0" baseline="0" noProof="0">
              <a:ln>
                <a:noFill/>
              </a:ln>
              <a:effectLst/>
              <a:uLnTx/>
              <a:uFillTx/>
              <a:latin typeface="Calibri" panose="020F0502020204030204"/>
              <a:ea typeface="Calibri" panose="020F0502020204030204" pitchFamily="34" charset="0"/>
              <a:cs typeface="+mn-cs"/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E52CDDA0-ED30-5C6D-2189-03206304B0D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0329" t="83220" r="-221" b="2007"/>
          <a:stretch/>
        </p:blipFill>
        <p:spPr>
          <a:xfrm>
            <a:off x="6578897" y="5432886"/>
            <a:ext cx="3267017" cy="705981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0F20AF53-2263-C43B-97A4-7CC536BD562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23" t="86410" r="39801"/>
          <a:stretch/>
        </p:blipFill>
        <p:spPr>
          <a:xfrm>
            <a:off x="6292131" y="4997954"/>
            <a:ext cx="4855379" cy="646331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53DD7D35-489F-866D-8A2F-B2CEF2487A77}"/>
              </a:ext>
            </a:extLst>
          </p:cNvPr>
          <p:cNvSpPr txBox="1"/>
          <p:nvPr/>
        </p:nvSpPr>
        <p:spPr>
          <a:xfrm>
            <a:off x="252807" y="3101830"/>
            <a:ext cx="5788425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u="sng">
                <a:solidFill>
                  <a:prstClr val="white"/>
                </a:solidFill>
                <a:latin typeface="Calibri" panose="020F0502020204030204"/>
              </a:rPr>
              <a:t>Conclusion</a:t>
            </a:r>
            <a:r>
              <a:rPr lang="en-GB">
                <a:solidFill>
                  <a:prstClr val="white"/>
                </a:solidFill>
                <a:latin typeface="Calibri" panose="020F0502020204030204"/>
              </a:rPr>
              <a:t>: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>
                <a:solidFill>
                  <a:prstClr val="white"/>
                </a:solidFill>
                <a:latin typeface="Calibri" panose="020F0502020204030204"/>
              </a:rPr>
              <a:t>In 20</a:t>
            </a: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20 PV modules were 6.5 times cheaper than 2010;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 400W panel costs $150.</a:t>
            </a: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boto" panose="02000000000000000000" pitchFamily="2" charset="0"/>
              <a:ea typeface="+mn-ea"/>
              <a:cs typeface="+mn-cs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864F5D8F-1340-F357-3BAC-092D20480C06}"/>
              </a:ext>
            </a:extLst>
          </p:cNvPr>
          <p:cNvSpPr txBox="1"/>
          <p:nvPr/>
        </p:nvSpPr>
        <p:spPr>
          <a:xfrm>
            <a:off x="6578897" y="448834"/>
            <a:ext cx="424083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17406D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+mn-cs"/>
              </a:rPr>
              <a:t>Solar PV installation Costs in USA over time</a:t>
            </a: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17406D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+mn-cs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E7F0371B-B0EB-FAD3-716D-EEBF669368A0}"/>
              </a:ext>
            </a:extLst>
          </p:cNvPr>
          <p:cNvSpPr txBox="1"/>
          <p:nvPr/>
        </p:nvSpPr>
        <p:spPr>
          <a:xfrm>
            <a:off x="275366" y="4907945"/>
            <a:ext cx="5396171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Context of installed costs falling;</a:t>
            </a: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>
                <a:solidFill>
                  <a:schemeClr val="bg1"/>
                </a:solidFill>
                <a:latin typeface="Calibri" panose="020F0502020204030204"/>
              </a:rPr>
              <a:t>Technology assistances</a:t>
            </a: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China production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boto" panose="02000000000000000000" pitchFamily="2" charset="0"/>
              <a:ea typeface="+mn-ea"/>
              <a:cs typeface="+mn-cs"/>
            </a:endParaRP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33E569B3-B1C9-559A-36F0-1D9E9352EE6D}"/>
              </a:ext>
            </a:extLst>
          </p:cNvPr>
          <p:cNvGrpSpPr/>
          <p:nvPr/>
        </p:nvGrpSpPr>
        <p:grpSpPr>
          <a:xfrm>
            <a:off x="2398714" y="6486525"/>
            <a:ext cx="8125618" cy="371476"/>
            <a:chOff x="2123625" y="6304900"/>
            <a:chExt cx="8125618" cy="553100"/>
          </a:xfrm>
          <a:solidFill>
            <a:srgbClr val="102747"/>
          </a:solidFill>
        </p:grpSpPr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B311A5CD-AAC2-8E9B-A6ED-73F1F3FD8E71}"/>
                </a:ext>
              </a:extLst>
            </p:cNvPr>
            <p:cNvSpPr/>
            <p:nvPr/>
          </p:nvSpPr>
          <p:spPr>
            <a:xfrm>
              <a:off x="2123625" y="6304901"/>
              <a:ext cx="1400968" cy="553099"/>
            </a:xfrm>
            <a:prstGeom prst="rect">
              <a:avLst/>
            </a:prstGeom>
            <a:solidFill>
              <a:srgbClr val="E7E6E6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49352" tIns="74676" rIns="175613" bIns="74676" numCol="1" spcCol="1270" anchor="ctr" anchorCtr="0">
              <a:noAutofit/>
            </a:bodyPr>
            <a:lstStyle/>
            <a:p>
              <a:pPr marL="0" lvl="0" indent="0" algn="ctr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GB" sz="1400" kern="1200"/>
                <a:t>Introduction</a:t>
              </a:r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E154C988-ED4B-9709-842F-46DDB2BEFBC7}"/>
                </a:ext>
              </a:extLst>
            </p:cNvPr>
            <p:cNvSpPr/>
            <p:nvPr/>
          </p:nvSpPr>
          <p:spPr>
            <a:xfrm>
              <a:off x="3244400" y="6304901"/>
              <a:ext cx="1400968" cy="553099"/>
            </a:xfrm>
            <a:custGeom>
              <a:avLst/>
              <a:gdLst>
                <a:gd name="connsiteX0" fmla="*/ 0 w 1400968"/>
                <a:gd name="connsiteY0" fmla="*/ 0 h 553099"/>
                <a:gd name="connsiteX1" fmla="*/ 1124419 w 1400968"/>
                <a:gd name="connsiteY1" fmla="*/ 0 h 553099"/>
                <a:gd name="connsiteX2" fmla="*/ 1400968 w 1400968"/>
                <a:gd name="connsiteY2" fmla="*/ 276550 h 553099"/>
                <a:gd name="connsiteX3" fmla="*/ 1124419 w 1400968"/>
                <a:gd name="connsiteY3" fmla="*/ 553099 h 553099"/>
                <a:gd name="connsiteX4" fmla="*/ 0 w 1400968"/>
                <a:gd name="connsiteY4" fmla="*/ 553099 h 553099"/>
                <a:gd name="connsiteX5" fmla="*/ 276550 w 1400968"/>
                <a:gd name="connsiteY5" fmla="*/ 276550 h 553099"/>
                <a:gd name="connsiteX6" fmla="*/ 0 w 1400968"/>
                <a:gd name="connsiteY6" fmla="*/ 0 h 553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400968" h="553099">
                  <a:moveTo>
                    <a:pt x="0" y="0"/>
                  </a:moveTo>
                  <a:lnTo>
                    <a:pt x="1124419" y="0"/>
                  </a:lnTo>
                  <a:lnTo>
                    <a:pt x="1400968" y="276550"/>
                  </a:lnTo>
                  <a:lnTo>
                    <a:pt x="1124419" y="553099"/>
                  </a:lnTo>
                  <a:lnTo>
                    <a:pt x="0" y="553099"/>
                  </a:lnTo>
                  <a:lnTo>
                    <a:pt x="276550" y="2765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02747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372562" tIns="64008" rIns="308553" bIns="64008" numCol="1" spcCol="1270" anchor="ctr" anchorCtr="0">
              <a:noAutofit/>
            </a:bodyPr>
            <a:lstStyle/>
            <a:p>
              <a:pPr marL="0" lvl="0" indent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GB" sz="1400" kern="1200"/>
                <a:t>Materials</a:t>
              </a:r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78DBB16C-181F-50BE-EBD2-54CAA4119EBF}"/>
                </a:ext>
              </a:extLst>
            </p:cNvPr>
            <p:cNvSpPr/>
            <p:nvPr/>
          </p:nvSpPr>
          <p:spPr>
            <a:xfrm>
              <a:off x="4365175" y="6304901"/>
              <a:ext cx="1400968" cy="553099"/>
            </a:xfrm>
            <a:custGeom>
              <a:avLst/>
              <a:gdLst>
                <a:gd name="connsiteX0" fmla="*/ 0 w 1400968"/>
                <a:gd name="connsiteY0" fmla="*/ 0 h 553099"/>
                <a:gd name="connsiteX1" fmla="*/ 1124419 w 1400968"/>
                <a:gd name="connsiteY1" fmla="*/ 0 h 553099"/>
                <a:gd name="connsiteX2" fmla="*/ 1400968 w 1400968"/>
                <a:gd name="connsiteY2" fmla="*/ 276550 h 553099"/>
                <a:gd name="connsiteX3" fmla="*/ 1124419 w 1400968"/>
                <a:gd name="connsiteY3" fmla="*/ 553099 h 553099"/>
                <a:gd name="connsiteX4" fmla="*/ 0 w 1400968"/>
                <a:gd name="connsiteY4" fmla="*/ 553099 h 553099"/>
                <a:gd name="connsiteX5" fmla="*/ 276550 w 1400968"/>
                <a:gd name="connsiteY5" fmla="*/ 276550 h 553099"/>
                <a:gd name="connsiteX6" fmla="*/ 0 w 1400968"/>
                <a:gd name="connsiteY6" fmla="*/ 0 h 553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400968" h="553099">
                  <a:moveTo>
                    <a:pt x="0" y="0"/>
                  </a:moveTo>
                  <a:lnTo>
                    <a:pt x="1124419" y="0"/>
                  </a:lnTo>
                  <a:lnTo>
                    <a:pt x="1400968" y="276550"/>
                  </a:lnTo>
                  <a:lnTo>
                    <a:pt x="1124419" y="553099"/>
                  </a:lnTo>
                  <a:lnTo>
                    <a:pt x="0" y="553099"/>
                  </a:lnTo>
                  <a:lnTo>
                    <a:pt x="276550" y="2765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7E6E6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372562" tIns="64008" rIns="308553" bIns="64008" numCol="1" spcCol="1270" anchor="ctr" anchorCtr="0">
              <a:noAutofit/>
            </a:bodyPr>
            <a:lstStyle/>
            <a:p>
              <a:pPr marL="0" lvl="0" indent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GB" sz="1400"/>
                <a:t>Labour</a:t>
              </a:r>
              <a:endParaRPr lang="en-GB" sz="1400" kern="1200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9761E57C-58D6-B9D3-C1DF-2F19C556491C}"/>
                </a:ext>
              </a:extLst>
            </p:cNvPr>
            <p:cNvSpPr/>
            <p:nvPr/>
          </p:nvSpPr>
          <p:spPr>
            <a:xfrm>
              <a:off x="5485950" y="6304901"/>
              <a:ext cx="1400968" cy="553099"/>
            </a:xfrm>
            <a:custGeom>
              <a:avLst/>
              <a:gdLst>
                <a:gd name="connsiteX0" fmla="*/ 0 w 1400968"/>
                <a:gd name="connsiteY0" fmla="*/ 0 h 553099"/>
                <a:gd name="connsiteX1" fmla="*/ 1124419 w 1400968"/>
                <a:gd name="connsiteY1" fmla="*/ 0 h 553099"/>
                <a:gd name="connsiteX2" fmla="*/ 1400968 w 1400968"/>
                <a:gd name="connsiteY2" fmla="*/ 276550 h 553099"/>
                <a:gd name="connsiteX3" fmla="*/ 1124419 w 1400968"/>
                <a:gd name="connsiteY3" fmla="*/ 553099 h 553099"/>
                <a:gd name="connsiteX4" fmla="*/ 0 w 1400968"/>
                <a:gd name="connsiteY4" fmla="*/ 553099 h 553099"/>
                <a:gd name="connsiteX5" fmla="*/ 276550 w 1400968"/>
                <a:gd name="connsiteY5" fmla="*/ 276550 h 553099"/>
                <a:gd name="connsiteX6" fmla="*/ 0 w 1400968"/>
                <a:gd name="connsiteY6" fmla="*/ 0 h 553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400968" h="553099">
                  <a:moveTo>
                    <a:pt x="0" y="0"/>
                  </a:moveTo>
                  <a:lnTo>
                    <a:pt x="1124419" y="0"/>
                  </a:lnTo>
                  <a:lnTo>
                    <a:pt x="1400968" y="276550"/>
                  </a:lnTo>
                  <a:lnTo>
                    <a:pt x="1124419" y="553099"/>
                  </a:lnTo>
                  <a:lnTo>
                    <a:pt x="0" y="553099"/>
                  </a:lnTo>
                  <a:lnTo>
                    <a:pt x="276550" y="2765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7E6E6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388564" tIns="74676" rIns="313887" bIns="74676" numCol="1" spcCol="1270" anchor="ctr" anchorCtr="0">
              <a:noAutofit/>
            </a:bodyPr>
            <a:lstStyle/>
            <a:p>
              <a:pPr marL="0" lvl="0" indent="0" algn="ctr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GB" sz="1400" kern="1200"/>
                <a:t>Supply</a:t>
              </a:r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1267C433-3C2C-38CB-421D-C54B4C440CB9}"/>
                </a:ext>
              </a:extLst>
            </p:cNvPr>
            <p:cNvSpPr/>
            <p:nvPr/>
          </p:nvSpPr>
          <p:spPr>
            <a:xfrm>
              <a:off x="6606725" y="6304900"/>
              <a:ext cx="1400968" cy="553099"/>
            </a:xfrm>
            <a:custGeom>
              <a:avLst/>
              <a:gdLst>
                <a:gd name="connsiteX0" fmla="*/ 0 w 1400968"/>
                <a:gd name="connsiteY0" fmla="*/ 0 h 553099"/>
                <a:gd name="connsiteX1" fmla="*/ 1124419 w 1400968"/>
                <a:gd name="connsiteY1" fmla="*/ 0 h 553099"/>
                <a:gd name="connsiteX2" fmla="*/ 1400968 w 1400968"/>
                <a:gd name="connsiteY2" fmla="*/ 276550 h 553099"/>
                <a:gd name="connsiteX3" fmla="*/ 1124419 w 1400968"/>
                <a:gd name="connsiteY3" fmla="*/ 553099 h 553099"/>
                <a:gd name="connsiteX4" fmla="*/ 0 w 1400968"/>
                <a:gd name="connsiteY4" fmla="*/ 553099 h 553099"/>
                <a:gd name="connsiteX5" fmla="*/ 276550 w 1400968"/>
                <a:gd name="connsiteY5" fmla="*/ 276550 h 553099"/>
                <a:gd name="connsiteX6" fmla="*/ 0 w 1400968"/>
                <a:gd name="connsiteY6" fmla="*/ 0 h 553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400968" h="553099">
                  <a:moveTo>
                    <a:pt x="0" y="0"/>
                  </a:moveTo>
                  <a:lnTo>
                    <a:pt x="1124419" y="0"/>
                  </a:lnTo>
                  <a:lnTo>
                    <a:pt x="1400968" y="276550"/>
                  </a:lnTo>
                  <a:lnTo>
                    <a:pt x="1124419" y="553099"/>
                  </a:lnTo>
                  <a:lnTo>
                    <a:pt x="0" y="553099"/>
                  </a:lnTo>
                  <a:lnTo>
                    <a:pt x="276550" y="2765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2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388564" tIns="74676" rIns="313887" bIns="74676" numCol="1" spcCol="1270" anchor="ctr" anchorCtr="0">
              <a:noAutofit/>
            </a:bodyPr>
            <a:lstStyle/>
            <a:p>
              <a:pPr marL="0" lvl="0" indent="0" algn="ctr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GB" sz="1400"/>
                <a:t>Power</a:t>
              </a:r>
              <a:endParaRPr lang="en-GB" sz="1400" kern="1200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0456C258-8A8D-927B-AE8B-FD99D0F006B3}"/>
                </a:ext>
              </a:extLst>
            </p:cNvPr>
            <p:cNvSpPr/>
            <p:nvPr/>
          </p:nvSpPr>
          <p:spPr>
            <a:xfrm>
              <a:off x="7727500" y="6304901"/>
              <a:ext cx="1400968" cy="553099"/>
            </a:xfrm>
            <a:custGeom>
              <a:avLst/>
              <a:gdLst>
                <a:gd name="connsiteX0" fmla="*/ 0 w 1400968"/>
                <a:gd name="connsiteY0" fmla="*/ 0 h 553099"/>
                <a:gd name="connsiteX1" fmla="*/ 1124419 w 1400968"/>
                <a:gd name="connsiteY1" fmla="*/ 0 h 553099"/>
                <a:gd name="connsiteX2" fmla="*/ 1400968 w 1400968"/>
                <a:gd name="connsiteY2" fmla="*/ 276550 h 553099"/>
                <a:gd name="connsiteX3" fmla="*/ 1124419 w 1400968"/>
                <a:gd name="connsiteY3" fmla="*/ 553099 h 553099"/>
                <a:gd name="connsiteX4" fmla="*/ 0 w 1400968"/>
                <a:gd name="connsiteY4" fmla="*/ 553099 h 553099"/>
                <a:gd name="connsiteX5" fmla="*/ 276550 w 1400968"/>
                <a:gd name="connsiteY5" fmla="*/ 276550 h 553099"/>
                <a:gd name="connsiteX6" fmla="*/ 0 w 1400968"/>
                <a:gd name="connsiteY6" fmla="*/ 0 h 553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400968" h="553099">
                  <a:moveTo>
                    <a:pt x="0" y="0"/>
                  </a:moveTo>
                  <a:lnTo>
                    <a:pt x="1124419" y="0"/>
                  </a:lnTo>
                  <a:lnTo>
                    <a:pt x="1400968" y="276550"/>
                  </a:lnTo>
                  <a:lnTo>
                    <a:pt x="1124419" y="553099"/>
                  </a:lnTo>
                  <a:lnTo>
                    <a:pt x="0" y="553099"/>
                  </a:lnTo>
                  <a:lnTo>
                    <a:pt x="276550" y="2765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7E6E6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388564" tIns="74676" rIns="313887" bIns="74676" numCol="1" spcCol="1270" anchor="ctr" anchorCtr="0">
              <a:noAutofit/>
            </a:bodyPr>
            <a:lstStyle/>
            <a:p>
              <a:pPr marL="0" lvl="0" indent="0" algn="ctr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GB" sz="1400" kern="1200"/>
                <a:t>Impact</a:t>
              </a:r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3F051B36-31BB-8A30-4FEA-A1CBAF7643B2}"/>
                </a:ext>
              </a:extLst>
            </p:cNvPr>
            <p:cNvSpPr/>
            <p:nvPr/>
          </p:nvSpPr>
          <p:spPr>
            <a:xfrm>
              <a:off x="8848275" y="6304901"/>
              <a:ext cx="1400968" cy="553099"/>
            </a:xfrm>
            <a:custGeom>
              <a:avLst/>
              <a:gdLst>
                <a:gd name="connsiteX0" fmla="*/ 0 w 1400968"/>
                <a:gd name="connsiteY0" fmla="*/ 0 h 553099"/>
                <a:gd name="connsiteX1" fmla="*/ 1124419 w 1400968"/>
                <a:gd name="connsiteY1" fmla="*/ 0 h 553099"/>
                <a:gd name="connsiteX2" fmla="*/ 1400968 w 1400968"/>
                <a:gd name="connsiteY2" fmla="*/ 276550 h 553099"/>
                <a:gd name="connsiteX3" fmla="*/ 1124419 w 1400968"/>
                <a:gd name="connsiteY3" fmla="*/ 553099 h 553099"/>
                <a:gd name="connsiteX4" fmla="*/ 0 w 1400968"/>
                <a:gd name="connsiteY4" fmla="*/ 553099 h 553099"/>
                <a:gd name="connsiteX5" fmla="*/ 276550 w 1400968"/>
                <a:gd name="connsiteY5" fmla="*/ 276550 h 553099"/>
                <a:gd name="connsiteX6" fmla="*/ 0 w 1400968"/>
                <a:gd name="connsiteY6" fmla="*/ 0 h 553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400968" h="553099">
                  <a:moveTo>
                    <a:pt x="0" y="0"/>
                  </a:moveTo>
                  <a:lnTo>
                    <a:pt x="1124419" y="0"/>
                  </a:lnTo>
                  <a:lnTo>
                    <a:pt x="1400968" y="276550"/>
                  </a:lnTo>
                  <a:lnTo>
                    <a:pt x="1124419" y="553099"/>
                  </a:lnTo>
                  <a:lnTo>
                    <a:pt x="0" y="553099"/>
                  </a:lnTo>
                  <a:lnTo>
                    <a:pt x="276550" y="2765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7E6E6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388564" tIns="74676" rIns="313887" bIns="74676" numCol="1" spcCol="1270" anchor="ctr" anchorCtr="0">
              <a:noAutofit/>
            </a:bodyPr>
            <a:lstStyle/>
            <a:p>
              <a:pPr marL="0" lvl="0" indent="0" algn="ctr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GB" sz="1400" kern="1200"/>
                <a:t>Contacts</a:t>
              </a:r>
            </a:p>
          </p:txBody>
        </p:sp>
      </p:grpSp>
      <p:graphicFrame>
        <p:nvGraphicFramePr>
          <p:cNvPr id="3" name="Table 3">
            <a:extLst>
              <a:ext uri="{FF2B5EF4-FFF2-40B4-BE49-F238E27FC236}">
                <a16:creationId xmlns:a16="http://schemas.microsoft.com/office/drawing/2014/main" id="{77A1E42A-D7BF-3BB2-1B7D-247A41DBAB1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48426788"/>
              </p:ext>
            </p:extLst>
          </p:nvPr>
        </p:nvGraphicFramePr>
        <p:xfrm>
          <a:off x="84408" y="1032436"/>
          <a:ext cx="4326607" cy="184190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30429">
                  <a:extLst>
                    <a:ext uri="{9D8B030D-6E8A-4147-A177-3AD203B41FA5}">
                      <a16:colId xmlns:a16="http://schemas.microsoft.com/office/drawing/2014/main" val="615886064"/>
                    </a:ext>
                  </a:extLst>
                </a:gridCol>
                <a:gridCol w="1306769">
                  <a:extLst>
                    <a:ext uri="{9D8B030D-6E8A-4147-A177-3AD203B41FA5}">
                      <a16:colId xmlns:a16="http://schemas.microsoft.com/office/drawing/2014/main" val="2392409460"/>
                    </a:ext>
                  </a:extLst>
                </a:gridCol>
                <a:gridCol w="2189409">
                  <a:extLst>
                    <a:ext uri="{9D8B030D-6E8A-4147-A177-3AD203B41FA5}">
                      <a16:colId xmlns:a16="http://schemas.microsoft.com/office/drawing/2014/main" val="4250093257"/>
                    </a:ext>
                  </a:extLst>
                </a:gridCol>
              </a:tblGrid>
              <a:tr h="622707">
                <a:tc>
                  <a:txBody>
                    <a:bodyPr/>
                    <a:lstStyle/>
                    <a:p>
                      <a:pPr algn="ctr"/>
                      <a:r>
                        <a:rPr lang="en-GB" sz="1400">
                          <a:solidFill>
                            <a:prstClr val="white"/>
                          </a:solidFill>
                          <a:latin typeface="+mn-lt"/>
                        </a:rPr>
                        <a:t>Year </a:t>
                      </a:r>
                      <a:endParaRPr lang="en-GB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>
                          <a:solidFill>
                            <a:prstClr val="white"/>
                          </a:solidFill>
                          <a:latin typeface="+mn-lt"/>
                        </a:rPr>
                        <a:t>US$/Watt </a:t>
                      </a:r>
                      <a:endParaRPr lang="en-GB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>
                          <a:solidFill>
                            <a:prstClr val="white"/>
                          </a:solidFill>
                        </a:rPr>
                        <a:t>PV module costs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>
                          <a:solidFill>
                            <a:prstClr val="white"/>
                          </a:solidFill>
                        </a:rPr>
                        <a:t>(200W Panel)</a:t>
                      </a:r>
                      <a:endParaRPr lang="en-GB" sz="1400">
                        <a:solidFill>
                          <a:prstClr val="white"/>
                        </a:solidFill>
                        <a:latin typeface="Roboto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49470484"/>
                  </a:ext>
                </a:extLst>
              </a:tr>
              <a:tr h="259461">
                <a:tc>
                  <a:txBody>
                    <a:bodyPr/>
                    <a:lstStyle/>
                    <a:p>
                      <a:pPr algn="ctr"/>
                      <a:r>
                        <a:rPr lang="en-GB" sz="1400"/>
                        <a:t>2010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/>
                        <a:t>c/ $2.50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/>
                        <a:t>$500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44599618"/>
                  </a:ext>
                </a:extLst>
              </a:tr>
              <a:tr h="259461">
                <a:tc>
                  <a:txBody>
                    <a:bodyPr/>
                    <a:lstStyle/>
                    <a:p>
                      <a:pPr algn="ctr"/>
                      <a:r>
                        <a:rPr lang="en-GB" sz="1400"/>
                        <a:t>2020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/>
                        <a:t>c/ $0.38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/>
                        <a:t>$75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61676111"/>
                  </a:ext>
                </a:extLst>
              </a:tr>
              <a:tr h="259461">
                <a:tc>
                  <a:txBody>
                    <a:bodyPr/>
                    <a:lstStyle/>
                    <a:p>
                      <a:pPr algn="ctr"/>
                      <a:r>
                        <a:rPr lang="en-GB" sz="1400"/>
                        <a:t>2022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/>
                        <a:t>c/ $0.43 (?)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/>
                        <a:t>$85 (?)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95173390"/>
                  </a:ext>
                </a:extLst>
              </a:tr>
              <a:tr h="259461">
                <a:tc>
                  <a:txBody>
                    <a:bodyPr/>
                    <a:lstStyle/>
                    <a:p>
                      <a:pPr algn="ctr"/>
                      <a:r>
                        <a:rPr lang="en-GB" sz="1400"/>
                        <a:t>2023+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14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8118952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207214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C43CEDC2-95B3-1392-CDCC-5300742F7123}"/>
              </a:ext>
            </a:extLst>
          </p:cNvPr>
          <p:cNvSpPr txBox="1">
            <a:spLocks/>
          </p:cNvSpPr>
          <p:nvPr/>
        </p:nvSpPr>
        <p:spPr>
          <a:xfrm>
            <a:off x="408917" y="-42355"/>
            <a:ext cx="2199637" cy="607241"/>
          </a:xfrm>
          <a:prstGeom prst="rect">
            <a:avLst/>
          </a:prstGeom>
        </p:spPr>
        <p:txBody>
          <a:bodyPr lIns="0" tIns="0" rIns="0" bIns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2800"/>
              <a:t>LABOUR</a:t>
            </a:r>
            <a:endParaRPr lang="en-GB" sz="2800">
              <a:solidFill>
                <a:schemeClr val="bg1"/>
              </a:solidFill>
            </a:endParaRP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4B16266D-4A80-AD16-6803-688DD5BD678A}"/>
              </a:ext>
            </a:extLst>
          </p:cNvPr>
          <p:cNvSpPr txBox="1">
            <a:spLocks/>
          </p:cNvSpPr>
          <p:nvPr/>
        </p:nvSpPr>
        <p:spPr>
          <a:xfrm>
            <a:off x="476250" y="1971138"/>
            <a:ext cx="3326493" cy="3893713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marL="177800" indent="-1778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102747"/>
              </a:buClr>
              <a:buFont typeface="Garamond" panose="02020404030301010803" pitchFamily="18" charset="0"/>
              <a:buChar char="›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indent="-1651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102747"/>
              </a:buClr>
              <a:buFont typeface="Garamond" panose="02020404030301010803" pitchFamily="18" charset="0"/>
              <a:buChar char="›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20700" indent="-1651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102747"/>
              </a:buClr>
              <a:buFont typeface="Garamond" panose="02020404030301010803" pitchFamily="18" charset="0"/>
              <a:buChar char="›"/>
              <a:tabLst>
                <a:tab pos="1943100" algn="l"/>
              </a:tabLst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85800" indent="-1778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102747"/>
              </a:buClr>
              <a:buFont typeface="Garamond" panose="02020404030301010803" pitchFamily="18" charset="0"/>
              <a:buChar char="›"/>
              <a:tabLst>
                <a:tab pos="1943100" algn="l"/>
              </a:tabLst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63600" indent="-1778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102747"/>
              </a:buClr>
              <a:buFont typeface="Garamond" panose="02020404030301010803" pitchFamily="18" charset="0"/>
              <a:buChar char="›"/>
              <a:tabLst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74320" lvl="1">
              <a:lnSpc>
                <a:spcPct val="120000"/>
              </a:lnSpc>
              <a:spcBef>
                <a:spcPts val="1800"/>
              </a:spcBef>
            </a:pPr>
            <a:endParaRPr lang="en-GB" sz="1600">
              <a:solidFill>
                <a:srgbClr val="102747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B677C23-DF90-30AA-9FAB-90F7F84A47E5}"/>
              </a:ext>
            </a:extLst>
          </p:cNvPr>
          <p:cNvSpPr txBox="1"/>
          <p:nvPr/>
        </p:nvSpPr>
        <p:spPr>
          <a:xfrm>
            <a:off x="8169623" y="2076787"/>
            <a:ext cx="3546126" cy="461665"/>
          </a:xfrm>
          <a:prstGeom prst="rect">
            <a:avLst/>
          </a:prstGeom>
          <a:solidFill>
            <a:srgbClr val="FF0000"/>
          </a:solidFill>
        </p:spPr>
        <p:txBody>
          <a:bodyPr wrap="square">
            <a:spAutoFit/>
          </a:bodyPr>
          <a:lstStyle/>
          <a:p>
            <a:pPr algn="ctr" fontAlgn="base"/>
            <a:r>
              <a:rPr lang="en-GB" sz="1200" b="1" i="0">
                <a:solidFill>
                  <a:schemeClr val="bg1"/>
                </a:solidFill>
                <a:effectLst/>
                <a:latin typeface="Raleway" pitchFamily="2" charset="0"/>
              </a:rPr>
              <a:t>55% of UK organisations facing skills shortages as the battle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767895F-A0EB-E827-1203-3E2FFA66C1FE}"/>
              </a:ext>
            </a:extLst>
          </p:cNvPr>
          <p:cNvSpPr txBox="1"/>
          <p:nvPr/>
        </p:nvSpPr>
        <p:spPr>
          <a:xfrm>
            <a:off x="8169623" y="2506147"/>
            <a:ext cx="3546126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800"/>
              <a:t>Source: Virgin Media O2 Business and Censuswide digital knowledge gap facing the UK’s private and public sectors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565B4E0-ED0D-76BE-9736-D1615637AA2D}"/>
              </a:ext>
            </a:extLst>
          </p:cNvPr>
          <p:cNvSpPr txBox="1"/>
          <p:nvPr/>
        </p:nvSpPr>
        <p:spPr>
          <a:xfrm>
            <a:off x="462001" y="1368830"/>
            <a:ext cx="3560376" cy="34778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600" b="1" i="1"/>
              <a:t>North America</a:t>
            </a:r>
          </a:p>
          <a:p>
            <a:endParaRPr lang="en-GB" sz="1600" b="1" i="1"/>
          </a:p>
          <a:p>
            <a:pPr marL="180975" lvl="1" indent="-180975">
              <a:buFont typeface="Arial" panose="020B0604020202020204" pitchFamily="34" charset="0"/>
              <a:buChar char="•"/>
            </a:pPr>
            <a:r>
              <a:rPr lang="en-GB" sz="1200"/>
              <a:t>Federal infrastructure bill approved </a:t>
            </a:r>
            <a:r>
              <a:rPr lang="en-GB" sz="1200" b="1" i="1"/>
              <a:t>$550B in </a:t>
            </a:r>
            <a:r>
              <a:rPr lang="en-GB" sz="1200"/>
              <a:t>infrastructure spending, requiring an estimated </a:t>
            </a:r>
            <a:r>
              <a:rPr lang="en-GB" sz="1200" b="1" i="1"/>
              <a:t>3.2 million </a:t>
            </a:r>
            <a:r>
              <a:rPr lang="en-GB" sz="1200"/>
              <a:t>new workers.  Inflation Reduction Act Aug 16</a:t>
            </a:r>
            <a:r>
              <a:rPr lang="en-GB" sz="1200" baseline="30000"/>
              <a:t>th</a:t>
            </a:r>
            <a:r>
              <a:rPr lang="en-GB" sz="1200"/>
              <a:t> 2022</a:t>
            </a:r>
          </a:p>
          <a:p>
            <a:pPr marL="180975" lvl="1" indent="-180975">
              <a:buFont typeface="Arial" panose="020B0604020202020204" pitchFamily="34" charset="0"/>
              <a:buChar char="•"/>
            </a:pPr>
            <a:endParaRPr lang="en-GB" sz="800"/>
          </a:p>
          <a:p>
            <a:pPr marL="180975" lvl="1" indent="-180975">
              <a:buFont typeface="Arial" panose="020B0604020202020204" pitchFamily="34" charset="0"/>
              <a:buChar char="•"/>
            </a:pPr>
            <a:r>
              <a:rPr lang="en-GB" sz="1200" kern="1400">
                <a:solidFill>
                  <a:srgbClr val="000000"/>
                </a:solidFill>
              </a:rPr>
              <a:t>Businesses reporting labour shortages: </a:t>
            </a:r>
          </a:p>
          <a:p>
            <a:pPr marL="0" lvl="1"/>
            <a:endParaRPr lang="en-GB" sz="1200" kern="1400">
              <a:solidFill>
                <a:srgbClr val="000000"/>
              </a:solidFill>
            </a:endParaRPr>
          </a:p>
          <a:p>
            <a:pPr marL="638175" lvl="2" indent="-180975">
              <a:buFont typeface="Arial" panose="020B0604020202020204" pitchFamily="34" charset="0"/>
              <a:buChar char="•"/>
            </a:pPr>
            <a:r>
              <a:rPr lang="en-GB" sz="1200" b="1" i="1" kern="1400">
                <a:solidFill>
                  <a:srgbClr val="000000"/>
                </a:solidFill>
              </a:rPr>
              <a:t>40% - </a:t>
            </a:r>
            <a:r>
              <a:rPr lang="en-GB" sz="1200" kern="1400">
                <a:solidFill>
                  <a:srgbClr val="000000"/>
                </a:solidFill>
              </a:rPr>
              <a:t>US</a:t>
            </a:r>
          </a:p>
          <a:p>
            <a:pPr marL="638175" lvl="2" indent="-180975">
              <a:buFont typeface="Arial" panose="020B0604020202020204" pitchFamily="34" charset="0"/>
              <a:buChar char="•"/>
            </a:pPr>
            <a:r>
              <a:rPr lang="en-GB" sz="1200" b="1" i="1" kern="1400">
                <a:solidFill>
                  <a:srgbClr val="000000"/>
                </a:solidFill>
              </a:rPr>
              <a:t>58% - </a:t>
            </a:r>
            <a:r>
              <a:rPr lang="en-GB" sz="1200" kern="1400">
                <a:solidFill>
                  <a:srgbClr val="000000"/>
                </a:solidFill>
              </a:rPr>
              <a:t>Canada  </a:t>
            </a:r>
          </a:p>
          <a:p>
            <a:pPr marL="180975" lvl="1" indent="-180975">
              <a:buFont typeface="Arial" panose="020B0604020202020204" pitchFamily="34" charset="0"/>
              <a:buChar char="•"/>
            </a:pPr>
            <a:endParaRPr lang="en-GB" sz="1200" kern="1400">
              <a:solidFill>
                <a:srgbClr val="000000"/>
              </a:solidFill>
            </a:endParaRPr>
          </a:p>
          <a:p>
            <a:pPr marL="180975" lvl="1" indent="-180975">
              <a:buFont typeface="Arial" panose="020B0604020202020204" pitchFamily="34" charset="0"/>
              <a:buChar char="•"/>
            </a:pPr>
            <a:r>
              <a:rPr lang="en-GB" sz="1200" kern="1400"/>
              <a:t>General Electric is laying off workers in its renewable energy operations, highlighting the impact of inflation on what might be expected to be a thriving business. The cuts are coming to GE onshore wind turbine business. Roughly </a:t>
            </a:r>
            <a:r>
              <a:rPr lang="en-GB" sz="1200" b="1" i="1" kern="1400"/>
              <a:t>20% </a:t>
            </a:r>
            <a:r>
              <a:rPr lang="en-GB" sz="1200" kern="1400"/>
              <a:t>of U.S. workers will be affected. </a:t>
            </a:r>
            <a:endParaRPr lang="en-GB" sz="1100" i="1"/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A8EFA825-BD5F-DD05-EA1B-FBAE899EC096}"/>
              </a:ext>
            </a:extLst>
          </p:cNvPr>
          <p:cNvGrpSpPr/>
          <p:nvPr/>
        </p:nvGrpSpPr>
        <p:grpSpPr>
          <a:xfrm>
            <a:off x="2398714" y="6486525"/>
            <a:ext cx="8125618" cy="371476"/>
            <a:chOff x="2123625" y="6304900"/>
            <a:chExt cx="8125618" cy="553100"/>
          </a:xfrm>
          <a:solidFill>
            <a:srgbClr val="102747"/>
          </a:solidFill>
        </p:grpSpPr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30D71F1B-B69E-B040-36CA-4DC9D981B1F2}"/>
                </a:ext>
              </a:extLst>
            </p:cNvPr>
            <p:cNvSpPr/>
            <p:nvPr/>
          </p:nvSpPr>
          <p:spPr>
            <a:xfrm>
              <a:off x="2123625" y="6304901"/>
              <a:ext cx="1400968" cy="553099"/>
            </a:xfrm>
            <a:prstGeom prst="rect">
              <a:avLst/>
            </a:prstGeom>
            <a:solidFill>
              <a:srgbClr val="E7E6E6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49352" tIns="74676" rIns="175613" bIns="74676" numCol="1" spcCol="1270" anchor="ctr" anchorCtr="0">
              <a:noAutofit/>
            </a:bodyPr>
            <a:lstStyle/>
            <a:p>
              <a:pPr marL="0" lvl="0" indent="0" algn="ctr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GB" sz="1400" kern="1200"/>
                <a:t>Introduction</a:t>
              </a:r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CAEB2893-11CB-8A89-C7E7-6C579C0CB7DE}"/>
                </a:ext>
              </a:extLst>
            </p:cNvPr>
            <p:cNvSpPr/>
            <p:nvPr/>
          </p:nvSpPr>
          <p:spPr>
            <a:xfrm>
              <a:off x="3244400" y="6304901"/>
              <a:ext cx="1400968" cy="553099"/>
            </a:xfrm>
            <a:custGeom>
              <a:avLst/>
              <a:gdLst>
                <a:gd name="connsiteX0" fmla="*/ 0 w 1400968"/>
                <a:gd name="connsiteY0" fmla="*/ 0 h 553099"/>
                <a:gd name="connsiteX1" fmla="*/ 1124419 w 1400968"/>
                <a:gd name="connsiteY1" fmla="*/ 0 h 553099"/>
                <a:gd name="connsiteX2" fmla="*/ 1400968 w 1400968"/>
                <a:gd name="connsiteY2" fmla="*/ 276550 h 553099"/>
                <a:gd name="connsiteX3" fmla="*/ 1124419 w 1400968"/>
                <a:gd name="connsiteY3" fmla="*/ 553099 h 553099"/>
                <a:gd name="connsiteX4" fmla="*/ 0 w 1400968"/>
                <a:gd name="connsiteY4" fmla="*/ 553099 h 553099"/>
                <a:gd name="connsiteX5" fmla="*/ 276550 w 1400968"/>
                <a:gd name="connsiteY5" fmla="*/ 276550 h 553099"/>
                <a:gd name="connsiteX6" fmla="*/ 0 w 1400968"/>
                <a:gd name="connsiteY6" fmla="*/ 0 h 553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400968" h="553099">
                  <a:moveTo>
                    <a:pt x="0" y="0"/>
                  </a:moveTo>
                  <a:lnTo>
                    <a:pt x="1124419" y="0"/>
                  </a:lnTo>
                  <a:lnTo>
                    <a:pt x="1400968" y="276550"/>
                  </a:lnTo>
                  <a:lnTo>
                    <a:pt x="1124419" y="553099"/>
                  </a:lnTo>
                  <a:lnTo>
                    <a:pt x="0" y="553099"/>
                  </a:lnTo>
                  <a:lnTo>
                    <a:pt x="276550" y="2765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2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372562" tIns="64008" rIns="308553" bIns="64008" numCol="1" spcCol="1270" anchor="ctr" anchorCtr="0">
              <a:noAutofit/>
            </a:bodyPr>
            <a:lstStyle/>
            <a:p>
              <a:pPr marL="0" lvl="0" indent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GB" sz="1400" kern="1200"/>
                <a:t>Materials</a:t>
              </a:r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E41A7176-CC84-CC67-3900-BDFD079345A0}"/>
                </a:ext>
              </a:extLst>
            </p:cNvPr>
            <p:cNvSpPr/>
            <p:nvPr/>
          </p:nvSpPr>
          <p:spPr>
            <a:xfrm>
              <a:off x="4365175" y="6304901"/>
              <a:ext cx="1400968" cy="553099"/>
            </a:xfrm>
            <a:custGeom>
              <a:avLst/>
              <a:gdLst>
                <a:gd name="connsiteX0" fmla="*/ 0 w 1400968"/>
                <a:gd name="connsiteY0" fmla="*/ 0 h 553099"/>
                <a:gd name="connsiteX1" fmla="*/ 1124419 w 1400968"/>
                <a:gd name="connsiteY1" fmla="*/ 0 h 553099"/>
                <a:gd name="connsiteX2" fmla="*/ 1400968 w 1400968"/>
                <a:gd name="connsiteY2" fmla="*/ 276550 h 553099"/>
                <a:gd name="connsiteX3" fmla="*/ 1124419 w 1400968"/>
                <a:gd name="connsiteY3" fmla="*/ 553099 h 553099"/>
                <a:gd name="connsiteX4" fmla="*/ 0 w 1400968"/>
                <a:gd name="connsiteY4" fmla="*/ 553099 h 553099"/>
                <a:gd name="connsiteX5" fmla="*/ 276550 w 1400968"/>
                <a:gd name="connsiteY5" fmla="*/ 276550 h 553099"/>
                <a:gd name="connsiteX6" fmla="*/ 0 w 1400968"/>
                <a:gd name="connsiteY6" fmla="*/ 0 h 553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400968" h="553099">
                  <a:moveTo>
                    <a:pt x="0" y="0"/>
                  </a:moveTo>
                  <a:lnTo>
                    <a:pt x="1124419" y="0"/>
                  </a:lnTo>
                  <a:lnTo>
                    <a:pt x="1400968" y="276550"/>
                  </a:lnTo>
                  <a:lnTo>
                    <a:pt x="1124419" y="553099"/>
                  </a:lnTo>
                  <a:lnTo>
                    <a:pt x="0" y="553099"/>
                  </a:lnTo>
                  <a:lnTo>
                    <a:pt x="276550" y="2765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02747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372562" tIns="64008" rIns="308553" bIns="64008" numCol="1" spcCol="1270" anchor="ctr" anchorCtr="0">
              <a:noAutofit/>
            </a:bodyPr>
            <a:lstStyle/>
            <a:p>
              <a:pPr marL="0" lvl="0" indent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GB" sz="1400"/>
                <a:t>Labour</a:t>
              </a:r>
              <a:endParaRPr lang="en-GB" sz="1400" kern="1200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56AEB364-D3BE-BAD0-4F82-44A82C7C84A4}"/>
                </a:ext>
              </a:extLst>
            </p:cNvPr>
            <p:cNvSpPr/>
            <p:nvPr/>
          </p:nvSpPr>
          <p:spPr>
            <a:xfrm>
              <a:off x="5485950" y="6304901"/>
              <a:ext cx="1400968" cy="553099"/>
            </a:xfrm>
            <a:custGeom>
              <a:avLst/>
              <a:gdLst>
                <a:gd name="connsiteX0" fmla="*/ 0 w 1400968"/>
                <a:gd name="connsiteY0" fmla="*/ 0 h 553099"/>
                <a:gd name="connsiteX1" fmla="*/ 1124419 w 1400968"/>
                <a:gd name="connsiteY1" fmla="*/ 0 h 553099"/>
                <a:gd name="connsiteX2" fmla="*/ 1400968 w 1400968"/>
                <a:gd name="connsiteY2" fmla="*/ 276550 h 553099"/>
                <a:gd name="connsiteX3" fmla="*/ 1124419 w 1400968"/>
                <a:gd name="connsiteY3" fmla="*/ 553099 h 553099"/>
                <a:gd name="connsiteX4" fmla="*/ 0 w 1400968"/>
                <a:gd name="connsiteY4" fmla="*/ 553099 h 553099"/>
                <a:gd name="connsiteX5" fmla="*/ 276550 w 1400968"/>
                <a:gd name="connsiteY5" fmla="*/ 276550 h 553099"/>
                <a:gd name="connsiteX6" fmla="*/ 0 w 1400968"/>
                <a:gd name="connsiteY6" fmla="*/ 0 h 553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400968" h="553099">
                  <a:moveTo>
                    <a:pt x="0" y="0"/>
                  </a:moveTo>
                  <a:lnTo>
                    <a:pt x="1124419" y="0"/>
                  </a:lnTo>
                  <a:lnTo>
                    <a:pt x="1400968" y="276550"/>
                  </a:lnTo>
                  <a:lnTo>
                    <a:pt x="1124419" y="553099"/>
                  </a:lnTo>
                  <a:lnTo>
                    <a:pt x="0" y="553099"/>
                  </a:lnTo>
                  <a:lnTo>
                    <a:pt x="276550" y="2765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7E6E6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388564" tIns="74676" rIns="313887" bIns="74676" numCol="1" spcCol="1270" anchor="ctr" anchorCtr="0">
              <a:noAutofit/>
            </a:bodyPr>
            <a:lstStyle/>
            <a:p>
              <a:pPr marL="0" lvl="0" indent="0" algn="ctr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GB" sz="1400" kern="1200"/>
                <a:t>Supply</a:t>
              </a:r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3A51DEA3-D150-75EE-6B8D-DF3230C9CA1A}"/>
                </a:ext>
              </a:extLst>
            </p:cNvPr>
            <p:cNvSpPr/>
            <p:nvPr/>
          </p:nvSpPr>
          <p:spPr>
            <a:xfrm>
              <a:off x="6606725" y="6304900"/>
              <a:ext cx="1400968" cy="553099"/>
            </a:xfrm>
            <a:custGeom>
              <a:avLst/>
              <a:gdLst>
                <a:gd name="connsiteX0" fmla="*/ 0 w 1400968"/>
                <a:gd name="connsiteY0" fmla="*/ 0 h 553099"/>
                <a:gd name="connsiteX1" fmla="*/ 1124419 w 1400968"/>
                <a:gd name="connsiteY1" fmla="*/ 0 h 553099"/>
                <a:gd name="connsiteX2" fmla="*/ 1400968 w 1400968"/>
                <a:gd name="connsiteY2" fmla="*/ 276550 h 553099"/>
                <a:gd name="connsiteX3" fmla="*/ 1124419 w 1400968"/>
                <a:gd name="connsiteY3" fmla="*/ 553099 h 553099"/>
                <a:gd name="connsiteX4" fmla="*/ 0 w 1400968"/>
                <a:gd name="connsiteY4" fmla="*/ 553099 h 553099"/>
                <a:gd name="connsiteX5" fmla="*/ 276550 w 1400968"/>
                <a:gd name="connsiteY5" fmla="*/ 276550 h 553099"/>
                <a:gd name="connsiteX6" fmla="*/ 0 w 1400968"/>
                <a:gd name="connsiteY6" fmla="*/ 0 h 553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400968" h="553099">
                  <a:moveTo>
                    <a:pt x="0" y="0"/>
                  </a:moveTo>
                  <a:lnTo>
                    <a:pt x="1124419" y="0"/>
                  </a:lnTo>
                  <a:lnTo>
                    <a:pt x="1400968" y="276550"/>
                  </a:lnTo>
                  <a:lnTo>
                    <a:pt x="1124419" y="553099"/>
                  </a:lnTo>
                  <a:lnTo>
                    <a:pt x="0" y="553099"/>
                  </a:lnTo>
                  <a:lnTo>
                    <a:pt x="276550" y="2765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2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388564" tIns="74676" rIns="313887" bIns="74676" numCol="1" spcCol="1270" anchor="ctr" anchorCtr="0">
              <a:noAutofit/>
            </a:bodyPr>
            <a:lstStyle/>
            <a:p>
              <a:pPr marL="0" lvl="0" indent="0" algn="ctr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GB" sz="1400"/>
                <a:t>Power</a:t>
              </a:r>
              <a:endParaRPr lang="en-GB" sz="1400" kern="1200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B50CDA55-04B8-CD4B-EB38-E5EB3BB499E1}"/>
                </a:ext>
              </a:extLst>
            </p:cNvPr>
            <p:cNvSpPr/>
            <p:nvPr/>
          </p:nvSpPr>
          <p:spPr>
            <a:xfrm>
              <a:off x="7727500" y="6304901"/>
              <a:ext cx="1400968" cy="553099"/>
            </a:xfrm>
            <a:custGeom>
              <a:avLst/>
              <a:gdLst>
                <a:gd name="connsiteX0" fmla="*/ 0 w 1400968"/>
                <a:gd name="connsiteY0" fmla="*/ 0 h 553099"/>
                <a:gd name="connsiteX1" fmla="*/ 1124419 w 1400968"/>
                <a:gd name="connsiteY1" fmla="*/ 0 h 553099"/>
                <a:gd name="connsiteX2" fmla="*/ 1400968 w 1400968"/>
                <a:gd name="connsiteY2" fmla="*/ 276550 h 553099"/>
                <a:gd name="connsiteX3" fmla="*/ 1124419 w 1400968"/>
                <a:gd name="connsiteY3" fmla="*/ 553099 h 553099"/>
                <a:gd name="connsiteX4" fmla="*/ 0 w 1400968"/>
                <a:gd name="connsiteY4" fmla="*/ 553099 h 553099"/>
                <a:gd name="connsiteX5" fmla="*/ 276550 w 1400968"/>
                <a:gd name="connsiteY5" fmla="*/ 276550 h 553099"/>
                <a:gd name="connsiteX6" fmla="*/ 0 w 1400968"/>
                <a:gd name="connsiteY6" fmla="*/ 0 h 553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400968" h="553099">
                  <a:moveTo>
                    <a:pt x="0" y="0"/>
                  </a:moveTo>
                  <a:lnTo>
                    <a:pt x="1124419" y="0"/>
                  </a:lnTo>
                  <a:lnTo>
                    <a:pt x="1400968" y="276550"/>
                  </a:lnTo>
                  <a:lnTo>
                    <a:pt x="1124419" y="553099"/>
                  </a:lnTo>
                  <a:lnTo>
                    <a:pt x="0" y="553099"/>
                  </a:lnTo>
                  <a:lnTo>
                    <a:pt x="276550" y="2765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7E6E6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388564" tIns="74676" rIns="313887" bIns="74676" numCol="1" spcCol="1270" anchor="ctr" anchorCtr="0">
              <a:noAutofit/>
            </a:bodyPr>
            <a:lstStyle/>
            <a:p>
              <a:pPr marL="0" lvl="0" indent="0" algn="ctr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GB" sz="1400" kern="1200"/>
                <a:t>Impact </a:t>
              </a:r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A41505AF-8D4C-BEBF-D1DD-9D71C59FB91D}"/>
                </a:ext>
              </a:extLst>
            </p:cNvPr>
            <p:cNvSpPr/>
            <p:nvPr/>
          </p:nvSpPr>
          <p:spPr>
            <a:xfrm>
              <a:off x="8848275" y="6304901"/>
              <a:ext cx="1400968" cy="553099"/>
            </a:xfrm>
            <a:custGeom>
              <a:avLst/>
              <a:gdLst>
                <a:gd name="connsiteX0" fmla="*/ 0 w 1400968"/>
                <a:gd name="connsiteY0" fmla="*/ 0 h 553099"/>
                <a:gd name="connsiteX1" fmla="*/ 1124419 w 1400968"/>
                <a:gd name="connsiteY1" fmla="*/ 0 h 553099"/>
                <a:gd name="connsiteX2" fmla="*/ 1400968 w 1400968"/>
                <a:gd name="connsiteY2" fmla="*/ 276550 h 553099"/>
                <a:gd name="connsiteX3" fmla="*/ 1124419 w 1400968"/>
                <a:gd name="connsiteY3" fmla="*/ 553099 h 553099"/>
                <a:gd name="connsiteX4" fmla="*/ 0 w 1400968"/>
                <a:gd name="connsiteY4" fmla="*/ 553099 h 553099"/>
                <a:gd name="connsiteX5" fmla="*/ 276550 w 1400968"/>
                <a:gd name="connsiteY5" fmla="*/ 276550 h 553099"/>
                <a:gd name="connsiteX6" fmla="*/ 0 w 1400968"/>
                <a:gd name="connsiteY6" fmla="*/ 0 h 553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400968" h="553099">
                  <a:moveTo>
                    <a:pt x="0" y="0"/>
                  </a:moveTo>
                  <a:lnTo>
                    <a:pt x="1124419" y="0"/>
                  </a:lnTo>
                  <a:lnTo>
                    <a:pt x="1400968" y="276550"/>
                  </a:lnTo>
                  <a:lnTo>
                    <a:pt x="1124419" y="553099"/>
                  </a:lnTo>
                  <a:lnTo>
                    <a:pt x="0" y="553099"/>
                  </a:lnTo>
                  <a:lnTo>
                    <a:pt x="276550" y="2765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7E6E6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388564" tIns="74676" rIns="313887" bIns="74676" numCol="1" spcCol="1270" anchor="ctr" anchorCtr="0">
              <a:noAutofit/>
            </a:bodyPr>
            <a:lstStyle/>
            <a:p>
              <a:pPr marL="0" lvl="0" indent="0" algn="ctr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GB" sz="1400" kern="1200"/>
                <a:t>Contact </a:t>
              </a:r>
            </a:p>
          </p:txBody>
        </p:sp>
      </p:grpSp>
      <p:sp>
        <p:nvSpPr>
          <p:cNvPr id="32" name="TextBox 31">
            <a:extLst>
              <a:ext uri="{FF2B5EF4-FFF2-40B4-BE49-F238E27FC236}">
                <a16:creationId xmlns:a16="http://schemas.microsoft.com/office/drawing/2014/main" id="{F0CEF48A-DEA5-27BC-2905-1ABBFFCEB3D5}"/>
              </a:ext>
            </a:extLst>
          </p:cNvPr>
          <p:cNvSpPr txBox="1"/>
          <p:nvPr/>
        </p:nvSpPr>
        <p:spPr>
          <a:xfrm>
            <a:off x="4315812" y="1368830"/>
            <a:ext cx="3560376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600" b="1" i="1"/>
              <a:t>MENA</a:t>
            </a:r>
            <a:r>
              <a:rPr lang="en-GB" sz="1600" i="1"/>
              <a:t> </a:t>
            </a:r>
          </a:p>
          <a:p>
            <a:pPr marL="171450" lvl="1" indent="-171450">
              <a:buFont typeface="Arial" panose="020B0604020202020204" pitchFamily="34" charset="0"/>
              <a:buChar char="•"/>
            </a:pPr>
            <a:endParaRPr lang="en-GB" sz="1600" i="1"/>
          </a:p>
          <a:p>
            <a:pPr marL="171450" lvl="1" indent="-171450">
              <a:buFont typeface="Arial" panose="020B0604020202020204" pitchFamily="34" charset="0"/>
              <a:buChar char="•"/>
            </a:pPr>
            <a:r>
              <a:rPr lang="en-GB" sz="1200"/>
              <a:t>Skilled expatriate labour shortage after COVID.</a:t>
            </a:r>
          </a:p>
          <a:p>
            <a:pPr marL="171450" lvl="1" indent="-171450">
              <a:buFont typeface="Arial" panose="020B0604020202020204" pitchFamily="34" charset="0"/>
              <a:buChar char="•"/>
            </a:pPr>
            <a:endParaRPr lang="en-GB" sz="1200">
              <a:solidFill>
                <a:srgbClr val="FF0000"/>
              </a:solidFill>
            </a:endParaRPr>
          </a:p>
          <a:p>
            <a:pPr marL="171450" lvl="1" indent="-171450">
              <a:buFont typeface="Arial" panose="020B0604020202020204" pitchFamily="34" charset="0"/>
              <a:buChar char="•"/>
            </a:pPr>
            <a:r>
              <a:rPr lang="en-GB" sz="1200"/>
              <a:t>Inflow and outflow of skilled labour – high wages for outflow workers draws away from other regions</a:t>
            </a:r>
            <a:endParaRPr lang="en-GB" sz="800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C0A0AB35-EC3F-5F18-6A84-9B0BDA2446A5}"/>
              </a:ext>
            </a:extLst>
          </p:cNvPr>
          <p:cNvSpPr txBox="1"/>
          <p:nvPr/>
        </p:nvSpPr>
        <p:spPr>
          <a:xfrm>
            <a:off x="8169623" y="1368830"/>
            <a:ext cx="3546126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600" b="1" i="1"/>
              <a:t>Europe</a:t>
            </a:r>
            <a:r>
              <a:rPr lang="en-GB" sz="1600" i="1"/>
              <a:t>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b="0" i="0">
                <a:solidFill>
                  <a:srgbClr val="323132"/>
                </a:solidFill>
                <a:effectLst/>
              </a:rPr>
              <a:t>UK  - Unemployment rate July 2022 = </a:t>
            </a:r>
            <a:r>
              <a:rPr lang="en-GB" sz="1200" b="1" i="1">
                <a:solidFill>
                  <a:srgbClr val="323132"/>
                </a:solidFill>
                <a:effectLst/>
              </a:rPr>
              <a:t>3.6%, </a:t>
            </a:r>
            <a:r>
              <a:rPr lang="en-GB" sz="1200" b="0" i="0">
                <a:solidFill>
                  <a:srgbClr val="323132"/>
                </a:solidFill>
                <a:effectLst/>
              </a:rPr>
              <a:t>the lowest rate since May to July 1974.</a:t>
            </a:r>
            <a:endParaRPr lang="en-GB" sz="1200" i="1"/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E4818CAB-7F1A-A498-6EF1-7E24BD7A88D6}"/>
              </a:ext>
            </a:extLst>
          </p:cNvPr>
          <p:cNvSpPr txBox="1"/>
          <p:nvPr/>
        </p:nvSpPr>
        <p:spPr>
          <a:xfrm>
            <a:off x="485112" y="626300"/>
            <a:ext cx="9985799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600" i="1"/>
              <a:t>Ongoing skill shortages across regions + increased demand across industries = </a:t>
            </a:r>
            <a:r>
              <a:rPr lang="en-GB" sz="2000" b="1" i="1"/>
              <a:t>Wage Inflation </a:t>
            </a:r>
            <a:endParaRPr lang="en-GB" sz="1600" b="1" i="1"/>
          </a:p>
        </p:txBody>
      </p:sp>
      <p:sp>
        <p:nvSpPr>
          <p:cNvPr id="35" name="Slide Number Placeholder 5">
            <a:extLst>
              <a:ext uri="{FF2B5EF4-FFF2-40B4-BE49-F238E27FC236}">
                <a16:creationId xmlns:a16="http://schemas.microsoft.com/office/drawing/2014/main" id="{C8B2DBCB-C5BF-D7B9-C5D5-9992889967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46287" y="6275388"/>
            <a:ext cx="388513" cy="365125"/>
          </a:xfrm>
          <a:solidFill>
            <a:srgbClr val="102747"/>
          </a:solidFill>
        </p:spPr>
        <p:txBody>
          <a:bodyPr/>
          <a:lstStyle/>
          <a:p>
            <a:pPr algn="ctr"/>
            <a:fld id="{20ACEE5B-6B89-47D3-A969-11CC9D54FA43}" type="slidenum">
              <a:rPr lang="en-US" smtClean="0">
                <a:solidFill>
                  <a:schemeClr val="bg1"/>
                </a:solidFill>
              </a:rPr>
              <a:pPr algn="ctr"/>
              <a:t>8</a:t>
            </a:fld>
            <a:endParaRPr lang="en-US">
              <a:solidFill>
                <a:schemeClr val="bg1"/>
              </a:solidFill>
            </a:endParaRPr>
          </a:p>
        </p:txBody>
      </p:sp>
      <p:grpSp>
        <p:nvGrpSpPr>
          <p:cNvPr id="36" name="Group 35">
            <a:extLst>
              <a:ext uri="{FF2B5EF4-FFF2-40B4-BE49-F238E27FC236}">
                <a16:creationId xmlns:a16="http://schemas.microsoft.com/office/drawing/2014/main" id="{9F4596C3-C8B2-E391-0937-938032D2F58D}"/>
              </a:ext>
            </a:extLst>
          </p:cNvPr>
          <p:cNvGrpSpPr/>
          <p:nvPr/>
        </p:nvGrpSpPr>
        <p:grpSpPr>
          <a:xfrm>
            <a:off x="8169623" y="2818573"/>
            <a:ext cx="3560376" cy="2304543"/>
            <a:chOff x="6424701" y="2079229"/>
            <a:chExt cx="5489203" cy="4244304"/>
          </a:xfrm>
        </p:grpSpPr>
        <p:pic>
          <p:nvPicPr>
            <p:cNvPr id="37" name="Picture 36">
              <a:extLst>
                <a:ext uri="{FF2B5EF4-FFF2-40B4-BE49-F238E27FC236}">
                  <a16:creationId xmlns:a16="http://schemas.microsoft.com/office/drawing/2014/main" id="{65DBD382-05B2-29B1-7CD7-F705A4E4BF9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424701" y="2079229"/>
              <a:ext cx="5489203" cy="4244304"/>
            </a:xfrm>
            <a:prstGeom prst="rect">
              <a:avLst/>
            </a:prstGeom>
          </p:spPr>
        </p:pic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7BA5DFB4-177F-E3A0-91DB-07B65D756E9D}"/>
                </a:ext>
              </a:extLst>
            </p:cNvPr>
            <p:cNvSpPr txBox="1"/>
            <p:nvPr/>
          </p:nvSpPr>
          <p:spPr>
            <a:xfrm>
              <a:off x="6925078" y="2485757"/>
              <a:ext cx="4790672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600" b="1" i="1"/>
                <a:t>UK </a:t>
              </a:r>
              <a:r>
                <a:rPr lang="en-GB" sz="1600" b="1" i="1">
                  <a:solidFill>
                    <a:srgbClr val="FF0000"/>
                  </a:solidFill>
                </a:rPr>
                <a:t>Construction</a:t>
              </a:r>
              <a:r>
                <a:rPr lang="en-GB" sz="1600" b="1" i="1"/>
                <a:t> Vacancies 2001 – 2022 – All time high</a:t>
              </a:r>
            </a:p>
          </p:txBody>
        </p:sp>
      </p:grpSp>
      <p:sp>
        <p:nvSpPr>
          <p:cNvPr id="3" name="Arrow: Left-Right 2">
            <a:extLst>
              <a:ext uri="{FF2B5EF4-FFF2-40B4-BE49-F238E27FC236}">
                <a16:creationId xmlns:a16="http://schemas.microsoft.com/office/drawing/2014/main" id="{90BD227D-5242-773D-450F-FCE82E07908D}"/>
              </a:ext>
            </a:extLst>
          </p:cNvPr>
          <p:cNvSpPr/>
          <p:nvPr/>
        </p:nvSpPr>
        <p:spPr>
          <a:xfrm>
            <a:off x="473556" y="5790225"/>
            <a:ext cx="11244887" cy="469552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/>
              <a:t>Inflation impact – labour hoarding to avoid shortages with next economic rebound adding to inflationary pressures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BF2ACE9-E5CA-F009-22F6-B3DC20EF7DC8}"/>
              </a:ext>
            </a:extLst>
          </p:cNvPr>
          <p:cNvSpPr txBox="1"/>
          <p:nvPr/>
        </p:nvSpPr>
        <p:spPr>
          <a:xfrm>
            <a:off x="8155373" y="5149513"/>
            <a:ext cx="363212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l" fontAlgn="base">
              <a:buFont typeface="Arial" panose="020B0604020202020204" pitchFamily="34" charset="0"/>
              <a:buChar char="•"/>
            </a:pPr>
            <a:r>
              <a:rPr lang="en-GB" sz="1200"/>
              <a:t>Europe - </a:t>
            </a:r>
            <a:r>
              <a:rPr lang="en-GB" sz="1200" i="0">
                <a:effectLst/>
              </a:rPr>
              <a:t>Delivery delays and the rise in material costs forced Siemens Gamesa to cut 2,900 jobs</a:t>
            </a:r>
          </a:p>
        </p:txBody>
      </p:sp>
    </p:spTree>
    <p:extLst>
      <p:ext uri="{BB962C8B-B14F-4D97-AF65-F5344CB8AC3E}">
        <p14:creationId xmlns:p14="http://schemas.microsoft.com/office/powerpoint/2010/main" val="161754558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8F3285A7-1908-4FD1-8EC6-EE0DA8725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96121929"/>
              </p:ext>
            </p:extLst>
          </p:nvPr>
        </p:nvGraphicFramePr>
        <p:xfrm>
          <a:off x="5375679" y="1173082"/>
          <a:ext cx="6615584" cy="412321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4B16266D-4A80-AD16-6803-688DD5BD678A}"/>
              </a:ext>
            </a:extLst>
          </p:cNvPr>
          <p:cNvSpPr txBox="1">
            <a:spLocks/>
          </p:cNvSpPr>
          <p:nvPr/>
        </p:nvSpPr>
        <p:spPr>
          <a:xfrm>
            <a:off x="476250" y="1971138"/>
            <a:ext cx="3326493" cy="3893713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marL="177800" indent="-1778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102747"/>
              </a:buClr>
              <a:buFont typeface="Garamond" panose="02020404030301010803" pitchFamily="18" charset="0"/>
              <a:buChar char="›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indent="-1651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102747"/>
              </a:buClr>
              <a:buFont typeface="Garamond" panose="02020404030301010803" pitchFamily="18" charset="0"/>
              <a:buChar char="›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20700" indent="-1651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102747"/>
              </a:buClr>
              <a:buFont typeface="Garamond" panose="02020404030301010803" pitchFamily="18" charset="0"/>
              <a:buChar char="›"/>
              <a:tabLst>
                <a:tab pos="1943100" algn="l"/>
              </a:tabLst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85800" indent="-1778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102747"/>
              </a:buClr>
              <a:buFont typeface="Garamond" panose="02020404030301010803" pitchFamily="18" charset="0"/>
              <a:buChar char="›"/>
              <a:tabLst>
                <a:tab pos="1943100" algn="l"/>
              </a:tabLst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63600" indent="-1778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102747"/>
              </a:buClr>
              <a:buFont typeface="Garamond" panose="02020404030301010803" pitchFamily="18" charset="0"/>
              <a:buChar char="›"/>
              <a:tabLst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74320" lvl="1">
              <a:lnSpc>
                <a:spcPct val="120000"/>
              </a:lnSpc>
              <a:spcBef>
                <a:spcPts val="1800"/>
              </a:spcBef>
            </a:pPr>
            <a:endParaRPr lang="en-GB" sz="1600">
              <a:solidFill>
                <a:srgbClr val="102747"/>
              </a:solidFill>
            </a:endParaRPr>
          </a:p>
        </p:txBody>
      </p:sp>
      <p:pic>
        <p:nvPicPr>
          <p:cNvPr id="14" name="image2.jpeg">
            <a:extLst>
              <a:ext uri="{FF2B5EF4-FFF2-40B4-BE49-F238E27FC236}">
                <a16:creationId xmlns:a16="http://schemas.microsoft.com/office/drawing/2014/main" id="{00000000-0008-0000-0000-00000300000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0013" y="20293013"/>
            <a:ext cx="5875337" cy="2011362"/>
          </a:xfrm>
          <a:prstGeom prst="rect">
            <a:avLst/>
          </a:prstGeom>
        </p:spPr>
      </p:pic>
      <p:pic>
        <p:nvPicPr>
          <p:cNvPr id="16" name="image2.jpeg">
            <a:extLst>
              <a:ext uri="{FF2B5EF4-FFF2-40B4-BE49-F238E27FC236}">
                <a16:creationId xmlns:a16="http://schemas.microsoft.com/office/drawing/2014/main" id="{00000000-0008-0000-0000-00000300000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0013" y="20293013"/>
            <a:ext cx="5875337" cy="2011362"/>
          </a:xfrm>
          <a:prstGeom prst="rect">
            <a:avLst/>
          </a:prstGeom>
        </p:spPr>
      </p:pic>
      <p:pic>
        <p:nvPicPr>
          <p:cNvPr id="18" name="image2.jpeg">
            <a:extLst>
              <a:ext uri="{FF2B5EF4-FFF2-40B4-BE49-F238E27FC236}">
                <a16:creationId xmlns:a16="http://schemas.microsoft.com/office/drawing/2014/main" id="{00000000-0008-0000-0000-00000300000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0013" y="20293013"/>
            <a:ext cx="5875337" cy="2011362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C665A9A5-AF9F-E252-507E-014DAA2A99E7}"/>
              </a:ext>
            </a:extLst>
          </p:cNvPr>
          <p:cNvSpPr txBox="1"/>
          <p:nvPr/>
        </p:nvSpPr>
        <p:spPr>
          <a:xfrm>
            <a:off x="394087" y="821182"/>
            <a:ext cx="4246177" cy="13542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600"/>
              <a:t>Bottlenecks in the world economy have been a key reason for high inflation among traded goods. </a:t>
            </a:r>
          </a:p>
          <a:p>
            <a:endParaRPr lang="en-GB" sz="1600"/>
          </a:p>
          <a:p>
            <a:r>
              <a:rPr lang="en-GB" sz="1600" i="1"/>
              <a:t>Global Supply Chain Pressure Index </a:t>
            </a:r>
            <a:r>
              <a:rPr lang="en-GB" sz="1600"/>
              <a:t>highlights</a:t>
            </a:r>
            <a:r>
              <a:rPr lang="en-GB"/>
              <a:t>.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1FA246F4-443B-3A26-36FB-2FA4CAC28788}"/>
              </a:ext>
            </a:extLst>
          </p:cNvPr>
          <p:cNvSpPr txBox="1"/>
          <p:nvPr/>
        </p:nvSpPr>
        <p:spPr>
          <a:xfrm>
            <a:off x="407435" y="2610587"/>
            <a:ext cx="3982557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GB" sz="1600"/>
              <a:t>Examples include:</a:t>
            </a:r>
          </a:p>
          <a:p>
            <a:pPr algn="l"/>
            <a:endParaRPr lang="en-GB" sz="1600"/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GB" sz="1600"/>
              <a:t>Covid-related lockdowns in some key producer economies.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en-GB" sz="1600"/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GB" sz="1600"/>
              <a:t>Increase in global demand after the pandemic.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en-GB" sz="1600"/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GB" sz="1600"/>
              <a:t>Supply constraints in the manufacturing sector (supplier delivery times, stocks of purchases, stocks of finished goods, input prices and backlogs of work).</a:t>
            </a: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D54383DF-3D1E-CE2A-5262-F1BC691484C6}"/>
              </a:ext>
            </a:extLst>
          </p:cNvPr>
          <p:cNvCxnSpPr>
            <a:cxnSpLocks/>
          </p:cNvCxnSpPr>
          <p:nvPr/>
        </p:nvCxnSpPr>
        <p:spPr>
          <a:xfrm>
            <a:off x="9255981" y="2204099"/>
            <a:ext cx="2452625" cy="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ACDCAC56-DD39-B809-E63A-4D62DABFB456}"/>
              </a:ext>
            </a:extLst>
          </p:cNvPr>
          <p:cNvSpPr txBox="1"/>
          <p:nvPr/>
        </p:nvSpPr>
        <p:spPr>
          <a:xfrm>
            <a:off x="9452058" y="1871056"/>
            <a:ext cx="88914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b="1" i="1">
                <a:solidFill>
                  <a:schemeClr val="bg1"/>
                </a:solidFill>
              </a:rPr>
              <a:t>COVID-19</a:t>
            </a:r>
            <a:endParaRPr lang="en-GB" b="1" i="1">
              <a:solidFill>
                <a:schemeClr val="bg1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944DCEF-BF23-2A00-8101-A70EE6739581}"/>
              </a:ext>
            </a:extLst>
          </p:cNvPr>
          <p:cNvSpPr txBox="1"/>
          <p:nvPr/>
        </p:nvSpPr>
        <p:spPr>
          <a:xfrm>
            <a:off x="10648510" y="1330214"/>
            <a:ext cx="134275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b="1" i="1">
                <a:solidFill>
                  <a:schemeClr val="bg1"/>
                </a:solidFill>
              </a:rPr>
              <a:t>Ukraine</a:t>
            </a:r>
            <a:r>
              <a:rPr lang="en-GB" sz="1200" b="1" i="1"/>
              <a:t> </a:t>
            </a:r>
            <a:r>
              <a:rPr lang="en-GB" sz="1200" b="1" i="1">
                <a:solidFill>
                  <a:schemeClr val="bg1"/>
                </a:solidFill>
              </a:rPr>
              <a:t>Conflict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BAF52EA9-8A18-0894-9E44-B000D860E0D0}"/>
              </a:ext>
            </a:extLst>
          </p:cNvPr>
          <p:cNvSpPr txBox="1"/>
          <p:nvPr/>
        </p:nvSpPr>
        <p:spPr>
          <a:xfrm>
            <a:off x="5322093" y="5296301"/>
            <a:ext cx="6386513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000">
                <a:solidFill>
                  <a:schemeClr val="bg1"/>
                </a:solidFill>
              </a:rPr>
              <a:t>Sources: Global Supply Chain Pressure Index (GSCPI)</a:t>
            </a:r>
            <a:endParaRPr lang="en-GB" sz="1600">
              <a:solidFill>
                <a:schemeClr val="bg1"/>
              </a:solidFill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731F79F9-3C76-A791-A1DC-57F148752B5C}"/>
              </a:ext>
            </a:extLst>
          </p:cNvPr>
          <p:cNvSpPr txBox="1"/>
          <p:nvPr/>
        </p:nvSpPr>
        <p:spPr>
          <a:xfrm>
            <a:off x="5302542" y="821182"/>
            <a:ext cx="6889458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 b="0" i="0" u="none" strike="noStrike" kern="1200" spc="0" baseline="0">
                <a:solidFill>
                  <a:prstClr val="white"/>
                </a:solidFill>
                <a:latin typeface="+mn-lt"/>
                <a:ea typeface="+mn-ea"/>
                <a:cs typeface="+mn-cs"/>
              </a:defRPr>
            </a:pPr>
            <a:r>
              <a:rPr kumimoji="0" lang="en-GB" sz="1600" b="0" i="0" u="sng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Global Supply Chain Pressure Index September Q3 ‘22</a:t>
            </a:r>
            <a:endParaRPr kumimoji="0" lang="en-GB" sz="1200" b="0" i="0" u="sng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9CEC6F25-0EF7-E0F3-3966-D6BD87BA2E6A}"/>
              </a:ext>
            </a:extLst>
          </p:cNvPr>
          <p:cNvGrpSpPr/>
          <p:nvPr/>
        </p:nvGrpSpPr>
        <p:grpSpPr>
          <a:xfrm>
            <a:off x="2398714" y="6486525"/>
            <a:ext cx="8125618" cy="371476"/>
            <a:chOff x="2123625" y="6304900"/>
            <a:chExt cx="8125618" cy="553100"/>
          </a:xfrm>
          <a:solidFill>
            <a:srgbClr val="102747"/>
          </a:solidFill>
        </p:grpSpPr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E97BB813-7E84-D245-EDE6-06E53F0D3E74}"/>
                </a:ext>
              </a:extLst>
            </p:cNvPr>
            <p:cNvSpPr/>
            <p:nvPr/>
          </p:nvSpPr>
          <p:spPr>
            <a:xfrm>
              <a:off x="2123625" y="6304901"/>
              <a:ext cx="1400968" cy="553099"/>
            </a:xfrm>
            <a:prstGeom prst="rect">
              <a:avLst/>
            </a:prstGeom>
            <a:solidFill>
              <a:srgbClr val="E7E6E6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49352" tIns="74676" rIns="175613" bIns="74676" numCol="1" spcCol="1270" anchor="ctr" anchorCtr="0">
              <a:noAutofit/>
            </a:bodyPr>
            <a:lstStyle/>
            <a:p>
              <a:pPr marL="0" lvl="0" indent="0" algn="ctr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GB" sz="1400" kern="1200"/>
                <a:t>Introduction</a:t>
              </a:r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9609E5A2-12E3-AF3C-7055-9D45CB9C30A7}"/>
                </a:ext>
              </a:extLst>
            </p:cNvPr>
            <p:cNvSpPr/>
            <p:nvPr/>
          </p:nvSpPr>
          <p:spPr>
            <a:xfrm>
              <a:off x="3244400" y="6304901"/>
              <a:ext cx="1400968" cy="553099"/>
            </a:xfrm>
            <a:custGeom>
              <a:avLst/>
              <a:gdLst>
                <a:gd name="connsiteX0" fmla="*/ 0 w 1400968"/>
                <a:gd name="connsiteY0" fmla="*/ 0 h 553099"/>
                <a:gd name="connsiteX1" fmla="*/ 1124419 w 1400968"/>
                <a:gd name="connsiteY1" fmla="*/ 0 h 553099"/>
                <a:gd name="connsiteX2" fmla="*/ 1400968 w 1400968"/>
                <a:gd name="connsiteY2" fmla="*/ 276550 h 553099"/>
                <a:gd name="connsiteX3" fmla="*/ 1124419 w 1400968"/>
                <a:gd name="connsiteY3" fmla="*/ 553099 h 553099"/>
                <a:gd name="connsiteX4" fmla="*/ 0 w 1400968"/>
                <a:gd name="connsiteY4" fmla="*/ 553099 h 553099"/>
                <a:gd name="connsiteX5" fmla="*/ 276550 w 1400968"/>
                <a:gd name="connsiteY5" fmla="*/ 276550 h 553099"/>
                <a:gd name="connsiteX6" fmla="*/ 0 w 1400968"/>
                <a:gd name="connsiteY6" fmla="*/ 0 h 553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400968" h="553099">
                  <a:moveTo>
                    <a:pt x="0" y="0"/>
                  </a:moveTo>
                  <a:lnTo>
                    <a:pt x="1124419" y="0"/>
                  </a:lnTo>
                  <a:lnTo>
                    <a:pt x="1400968" y="276550"/>
                  </a:lnTo>
                  <a:lnTo>
                    <a:pt x="1124419" y="553099"/>
                  </a:lnTo>
                  <a:lnTo>
                    <a:pt x="0" y="553099"/>
                  </a:lnTo>
                  <a:lnTo>
                    <a:pt x="276550" y="2765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2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372562" tIns="64008" rIns="308553" bIns="64008" numCol="1" spcCol="1270" anchor="ctr" anchorCtr="0">
              <a:noAutofit/>
            </a:bodyPr>
            <a:lstStyle/>
            <a:p>
              <a:pPr marL="0" lvl="0" indent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GB" sz="1400" kern="1200"/>
                <a:t>Materials</a:t>
              </a:r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055F0C0D-1AE6-7C6C-9AF5-A6A4947323CC}"/>
                </a:ext>
              </a:extLst>
            </p:cNvPr>
            <p:cNvSpPr/>
            <p:nvPr/>
          </p:nvSpPr>
          <p:spPr>
            <a:xfrm>
              <a:off x="4365175" y="6304901"/>
              <a:ext cx="1400968" cy="553099"/>
            </a:xfrm>
            <a:custGeom>
              <a:avLst/>
              <a:gdLst>
                <a:gd name="connsiteX0" fmla="*/ 0 w 1400968"/>
                <a:gd name="connsiteY0" fmla="*/ 0 h 553099"/>
                <a:gd name="connsiteX1" fmla="*/ 1124419 w 1400968"/>
                <a:gd name="connsiteY1" fmla="*/ 0 h 553099"/>
                <a:gd name="connsiteX2" fmla="*/ 1400968 w 1400968"/>
                <a:gd name="connsiteY2" fmla="*/ 276550 h 553099"/>
                <a:gd name="connsiteX3" fmla="*/ 1124419 w 1400968"/>
                <a:gd name="connsiteY3" fmla="*/ 553099 h 553099"/>
                <a:gd name="connsiteX4" fmla="*/ 0 w 1400968"/>
                <a:gd name="connsiteY4" fmla="*/ 553099 h 553099"/>
                <a:gd name="connsiteX5" fmla="*/ 276550 w 1400968"/>
                <a:gd name="connsiteY5" fmla="*/ 276550 h 553099"/>
                <a:gd name="connsiteX6" fmla="*/ 0 w 1400968"/>
                <a:gd name="connsiteY6" fmla="*/ 0 h 553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400968" h="553099">
                  <a:moveTo>
                    <a:pt x="0" y="0"/>
                  </a:moveTo>
                  <a:lnTo>
                    <a:pt x="1124419" y="0"/>
                  </a:lnTo>
                  <a:lnTo>
                    <a:pt x="1400968" y="276550"/>
                  </a:lnTo>
                  <a:lnTo>
                    <a:pt x="1124419" y="553099"/>
                  </a:lnTo>
                  <a:lnTo>
                    <a:pt x="0" y="553099"/>
                  </a:lnTo>
                  <a:lnTo>
                    <a:pt x="276550" y="2765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7E6E6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372562" tIns="64008" rIns="308553" bIns="64008" numCol="1" spcCol="1270" anchor="ctr" anchorCtr="0">
              <a:noAutofit/>
            </a:bodyPr>
            <a:lstStyle/>
            <a:p>
              <a:pPr marL="0" lvl="0" indent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GB" sz="1400"/>
                <a:t>Labour</a:t>
              </a:r>
              <a:endParaRPr lang="en-GB" sz="1400" kern="1200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199CE0B7-D8A3-3B54-4A68-A2ADCFE19D6A}"/>
                </a:ext>
              </a:extLst>
            </p:cNvPr>
            <p:cNvSpPr/>
            <p:nvPr/>
          </p:nvSpPr>
          <p:spPr>
            <a:xfrm>
              <a:off x="5485950" y="6304901"/>
              <a:ext cx="1400968" cy="553099"/>
            </a:xfrm>
            <a:custGeom>
              <a:avLst/>
              <a:gdLst>
                <a:gd name="connsiteX0" fmla="*/ 0 w 1400968"/>
                <a:gd name="connsiteY0" fmla="*/ 0 h 553099"/>
                <a:gd name="connsiteX1" fmla="*/ 1124419 w 1400968"/>
                <a:gd name="connsiteY1" fmla="*/ 0 h 553099"/>
                <a:gd name="connsiteX2" fmla="*/ 1400968 w 1400968"/>
                <a:gd name="connsiteY2" fmla="*/ 276550 h 553099"/>
                <a:gd name="connsiteX3" fmla="*/ 1124419 w 1400968"/>
                <a:gd name="connsiteY3" fmla="*/ 553099 h 553099"/>
                <a:gd name="connsiteX4" fmla="*/ 0 w 1400968"/>
                <a:gd name="connsiteY4" fmla="*/ 553099 h 553099"/>
                <a:gd name="connsiteX5" fmla="*/ 276550 w 1400968"/>
                <a:gd name="connsiteY5" fmla="*/ 276550 h 553099"/>
                <a:gd name="connsiteX6" fmla="*/ 0 w 1400968"/>
                <a:gd name="connsiteY6" fmla="*/ 0 h 553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400968" h="553099">
                  <a:moveTo>
                    <a:pt x="0" y="0"/>
                  </a:moveTo>
                  <a:lnTo>
                    <a:pt x="1124419" y="0"/>
                  </a:lnTo>
                  <a:lnTo>
                    <a:pt x="1400968" y="276550"/>
                  </a:lnTo>
                  <a:lnTo>
                    <a:pt x="1124419" y="553099"/>
                  </a:lnTo>
                  <a:lnTo>
                    <a:pt x="0" y="553099"/>
                  </a:lnTo>
                  <a:lnTo>
                    <a:pt x="276550" y="2765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02747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388564" tIns="74676" rIns="313887" bIns="74676" numCol="1" spcCol="1270" anchor="ctr" anchorCtr="0">
              <a:noAutofit/>
            </a:bodyPr>
            <a:lstStyle/>
            <a:p>
              <a:pPr marL="0" lvl="0" indent="0" algn="ctr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GB" sz="1400" kern="1200"/>
                <a:t>Supply</a:t>
              </a:r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792E0CCD-2E7F-B39E-CCB3-F7710E1BE8B2}"/>
                </a:ext>
              </a:extLst>
            </p:cNvPr>
            <p:cNvSpPr/>
            <p:nvPr/>
          </p:nvSpPr>
          <p:spPr>
            <a:xfrm>
              <a:off x="6606725" y="6304900"/>
              <a:ext cx="1400968" cy="553099"/>
            </a:xfrm>
            <a:custGeom>
              <a:avLst/>
              <a:gdLst>
                <a:gd name="connsiteX0" fmla="*/ 0 w 1400968"/>
                <a:gd name="connsiteY0" fmla="*/ 0 h 553099"/>
                <a:gd name="connsiteX1" fmla="*/ 1124419 w 1400968"/>
                <a:gd name="connsiteY1" fmla="*/ 0 h 553099"/>
                <a:gd name="connsiteX2" fmla="*/ 1400968 w 1400968"/>
                <a:gd name="connsiteY2" fmla="*/ 276550 h 553099"/>
                <a:gd name="connsiteX3" fmla="*/ 1124419 w 1400968"/>
                <a:gd name="connsiteY3" fmla="*/ 553099 h 553099"/>
                <a:gd name="connsiteX4" fmla="*/ 0 w 1400968"/>
                <a:gd name="connsiteY4" fmla="*/ 553099 h 553099"/>
                <a:gd name="connsiteX5" fmla="*/ 276550 w 1400968"/>
                <a:gd name="connsiteY5" fmla="*/ 276550 h 553099"/>
                <a:gd name="connsiteX6" fmla="*/ 0 w 1400968"/>
                <a:gd name="connsiteY6" fmla="*/ 0 h 553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400968" h="553099">
                  <a:moveTo>
                    <a:pt x="0" y="0"/>
                  </a:moveTo>
                  <a:lnTo>
                    <a:pt x="1124419" y="0"/>
                  </a:lnTo>
                  <a:lnTo>
                    <a:pt x="1400968" y="276550"/>
                  </a:lnTo>
                  <a:lnTo>
                    <a:pt x="1124419" y="553099"/>
                  </a:lnTo>
                  <a:lnTo>
                    <a:pt x="0" y="553099"/>
                  </a:lnTo>
                  <a:lnTo>
                    <a:pt x="276550" y="2765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7E6E6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388564" tIns="74676" rIns="313887" bIns="74676" numCol="1" spcCol="1270" anchor="ctr" anchorCtr="0">
              <a:noAutofit/>
            </a:bodyPr>
            <a:lstStyle/>
            <a:p>
              <a:pPr marL="0" lvl="0" indent="0" algn="ctr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GB" sz="1400"/>
                <a:t>Power</a:t>
              </a:r>
              <a:endParaRPr lang="en-GB" sz="1400" kern="1200"/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44F60E1A-31C4-D6C5-D784-40DBE708BFAB}"/>
                </a:ext>
              </a:extLst>
            </p:cNvPr>
            <p:cNvSpPr/>
            <p:nvPr/>
          </p:nvSpPr>
          <p:spPr>
            <a:xfrm>
              <a:off x="7727500" y="6304901"/>
              <a:ext cx="1400968" cy="553099"/>
            </a:xfrm>
            <a:custGeom>
              <a:avLst/>
              <a:gdLst>
                <a:gd name="connsiteX0" fmla="*/ 0 w 1400968"/>
                <a:gd name="connsiteY0" fmla="*/ 0 h 553099"/>
                <a:gd name="connsiteX1" fmla="*/ 1124419 w 1400968"/>
                <a:gd name="connsiteY1" fmla="*/ 0 h 553099"/>
                <a:gd name="connsiteX2" fmla="*/ 1400968 w 1400968"/>
                <a:gd name="connsiteY2" fmla="*/ 276550 h 553099"/>
                <a:gd name="connsiteX3" fmla="*/ 1124419 w 1400968"/>
                <a:gd name="connsiteY3" fmla="*/ 553099 h 553099"/>
                <a:gd name="connsiteX4" fmla="*/ 0 w 1400968"/>
                <a:gd name="connsiteY4" fmla="*/ 553099 h 553099"/>
                <a:gd name="connsiteX5" fmla="*/ 276550 w 1400968"/>
                <a:gd name="connsiteY5" fmla="*/ 276550 h 553099"/>
                <a:gd name="connsiteX6" fmla="*/ 0 w 1400968"/>
                <a:gd name="connsiteY6" fmla="*/ 0 h 553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400968" h="553099">
                  <a:moveTo>
                    <a:pt x="0" y="0"/>
                  </a:moveTo>
                  <a:lnTo>
                    <a:pt x="1124419" y="0"/>
                  </a:lnTo>
                  <a:lnTo>
                    <a:pt x="1400968" y="276550"/>
                  </a:lnTo>
                  <a:lnTo>
                    <a:pt x="1124419" y="553099"/>
                  </a:lnTo>
                  <a:lnTo>
                    <a:pt x="0" y="553099"/>
                  </a:lnTo>
                  <a:lnTo>
                    <a:pt x="276550" y="2765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7E6E6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388564" tIns="74676" rIns="313887" bIns="74676" numCol="1" spcCol="1270" anchor="ctr" anchorCtr="0">
              <a:noAutofit/>
            </a:bodyPr>
            <a:lstStyle/>
            <a:p>
              <a:pPr marL="0" lvl="0" indent="0" algn="ctr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GB" sz="1400" kern="1200"/>
                <a:t>Impact</a:t>
              </a:r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18FF55BA-F0FB-C64A-121A-B78E5D092815}"/>
                </a:ext>
              </a:extLst>
            </p:cNvPr>
            <p:cNvSpPr/>
            <p:nvPr/>
          </p:nvSpPr>
          <p:spPr>
            <a:xfrm>
              <a:off x="8848275" y="6304901"/>
              <a:ext cx="1400968" cy="553099"/>
            </a:xfrm>
            <a:custGeom>
              <a:avLst/>
              <a:gdLst>
                <a:gd name="connsiteX0" fmla="*/ 0 w 1400968"/>
                <a:gd name="connsiteY0" fmla="*/ 0 h 553099"/>
                <a:gd name="connsiteX1" fmla="*/ 1124419 w 1400968"/>
                <a:gd name="connsiteY1" fmla="*/ 0 h 553099"/>
                <a:gd name="connsiteX2" fmla="*/ 1400968 w 1400968"/>
                <a:gd name="connsiteY2" fmla="*/ 276550 h 553099"/>
                <a:gd name="connsiteX3" fmla="*/ 1124419 w 1400968"/>
                <a:gd name="connsiteY3" fmla="*/ 553099 h 553099"/>
                <a:gd name="connsiteX4" fmla="*/ 0 w 1400968"/>
                <a:gd name="connsiteY4" fmla="*/ 553099 h 553099"/>
                <a:gd name="connsiteX5" fmla="*/ 276550 w 1400968"/>
                <a:gd name="connsiteY5" fmla="*/ 276550 h 553099"/>
                <a:gd name="connsiteX6" fmla="*/ 0 w 1400968"/>
                <a:gd name="connsiteY6" fmla="*/ 0 h 553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400968" h="553099">
                  <a:moveTo>
                    <a:pt x="0" y="0"/>
                  </a:moveTo>
                  <a:lnTo>
                    <a:pt x="1124419" y="0"/>
                  </a:lnTo>
                  <a:lnTo>
                    <a:pt x="1400968" y="276550"/>
                  </a:lnTo>
                  <a:lnTo>
                    <a:pt x="1124419" y="553099"/>
                  </a:lnTo>
                  <a:lnTo>
                    <a:pt x="0" y="553099"/>
                  </a:lnTo>
                  <a:lnTo>
                    <a:pt x="276550" y="2765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7E6E6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388564" tIns="74676" rIns="313887" bIns="74676" numCol="1" spcCol="1270" anchor="ctr" anchorCtr="0">
              <a:noAutofit/>
            </a:bodyPr>
            <a:lstStyle/>
            <a:p>
              <a:pPr marL="0" lvl="0" indent="0" algn="ctr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GB" sz="1400" kern="1200"/>
                <a:t>Contact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10687210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LengthInSeconds xmlns="396f850e-6326-4527-8b57-725e9937d42f" xsi:nil="true"/>
    <TaxCatchAll xmlns="708145c1-1dcf-415e-952b-60917a8cef28" xsi:nil="true"/>
    <lcf76f155ced4ddcb4097134ff3c332f xmlns="396f850e-6326-4527-8b57-725e9937d42f">
      <Terms xmlns="http://schemas.microsoft.com/office/infopath/2007/PartnerControls"/>
    </lcf76f155ced4ddcb4097134ff3c332f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48F08DAC546E24DA105261C8576BCE3" ma:contentTypeVersion="16" ma:contentTypeDescription="Create a new document." ma:contentTypeScope="" ma:versionID="2ea30c3937e0276b1730877602054b35">
  <xsd:schema xmlns:xsd="http://www.w3.org/2001/XMLSchema" xmlns:xs="http://www.w3.org/2001/XMLSchema" xmlns:p="http://schemas.microsoft.com/office/2006/metadata/properties" xmlns:ns2="396f850e-6326-4527-8b57-725e9937d42f" xmlns:ns3="7ebeb1ee-e8ef-4534-b3c2-58125e722e07" xmlns:ns4="708145c1-1dcf-415e-952b-60917a8cef28" targetNamespace="http://schemas.microsoft.com/office/2006/metadata/properties" ma:root="true" ma:fieldsID="23352656026ba8debcde1ca044583109" ns2:_="" ns3:_="" ns4:_="">
    <xsd:import namespace="396f850e-6326-4527-8b57-725e9937d42f"/>
    <xsd:import namespace="7ebeb1ee-e8ef-4534-b3c2-58125e722e07"/>
    <xsd:import namespace="708145c1-1dcf-415e-952b-60917a8cef28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MediaServiceDateTaken" minOccurs="0"/>
                <xsd:element ref="ns3:SharedWithUsers" minOccurs="0"/>
                <xsd:element ref="ns3:SharedWithDetail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Location" minOccurs="0"/>
                <xsd:element ref="ns2:lcf76f155ced4ddcb4097134ff3c332f" minOccurs="0"/>
                <xsd:element ref="ns4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96f850e-6326-4527-8b57-725e9937d42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12" nillable="true" ma:displayName="Length (seconds)" ma:internalName="MediaLengthInSeconds" ma:readOnly="true">
      <xsd:simpleType>
        <xsd:restriction base="dms:Unknown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6" nillable="true" ma:displayName="Tags" ma:internalName="MediaServiceAutoTags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f57b3c45-422c-4459-9327-83ca25d6fa7f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ebeb1ee-e8ef-4534-b3c2-58125e722e07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08145c1-1dcf-415e-952b-60917a8cef28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30df1175-18ff-4382-b396-a87ee8cfb8a3}" ma:internalName="TaxCatchAll" ma:showField="CatchAllData" ma:web="7ebeb1ee-e8ef-4534-b3c2-58125e722e07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6464D4E4-0C0E-41F4-9FED-53CC2678BE2F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86E73946-8A8C-4F45-B4AA-E103D7992EB2}">
  <ds:schemaRefs>
    <ds:schemaRef ds:uri="396f850e-6326-4527-8b57-725e9937d42f"/>
    <ds:schemaRef ds:uri="708145c1-1dcf-415e-952b-60917a8cef28"/>
    <ds:schemaRef ds:uri="http://schemas.microsoft.com/office/2006/metadata/properties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DC1357C5-0635-489B-952F-46592E82B433}">
  <ds:schemaRefs>
    <ds:schemaRef ds:uri="396f850e-6326-4527-8b57-725e9937d42f"/>
    <ds:schemaRef ds:uri="708145c1-1dcf-415e-952b-60917a8cef28"/>
    <ds:schemaRef ds:uri="7ebeb1ee-e8ef-4534-b3c2-58125e722e07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1108</Words>
  <Application>Microsoft Office PowerPoint</Application>
  <PresentationFormat>Widescreen</PresentationFormat>
  <Paragraphs>314</Paragraphs>
  <Slides>14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4" baseType="lpstr">
      <vt:lpstr>Microsoft JhengHei</vt:lpstr>
      <vt:lpstr>Arial</vt:lpstr>
      <vt:lpstr>bnplight</vt:lpstr>
      <vt:lpstr>Calibri</vt:lpstr>
      <vt:lpstr>Calibri Light</vt:lpstr>
      <vt:lpstr>Garamond</vt:lpstr>
      <vt:lpstr>Raleway</vt:lpstr>
      <vt:lpstr>Roboto</vt:lpstr>
      <vt:lpstr>Symbol</vt:lpstr>
      <vt:lpstr>1_Custom Design</vt:lpstr>
      <vt:lpstr>PowerPoint Presentation</vt:lpstr>
      <vt:lpstr>PowerPoint Presentation</vt:lpstr>
      <vt:lpstr>PowerPoint Presentation</vt:lpstr>
      <vt:lpstr>PowerPoint Presentation</vt:lpstr>
      <vt:lpstr>Effects of Inflation on Material Damage Claims</vt:lpstr>
      <vt:lpstr>Material Inflation - Solar</vt:lpstr>
      <vt:lpstr>Scheduled Values, Replacement Costs &amp; Betterment</vt:lpstr>
      <vt:lpstr>PowerPoint Presentation</vt:lpstr>
      <vt:lpstr>PowerPoint Presentation</vt:lpstr>
      <vt:lpstr>Energy Price Effects on Business Interruption Claims</vt:lpstr>
      <vt:lpstr>BRING IT ALL TOGETHER Supply Chain Issues Affecting Downtime </vt:lpstr>
      <vt:lpstr>Consequences for Insurers 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Chris Reeves</dc:creator>
  <cp:lastModifiedBy>Chris Reeves</cp:lastModifiedBy>
  <cp:revision>1</cp:revision>
  <cp:lastPrinted>2022-10-25T15:41:34Z</cp:lastPrinted>
  <dcterms:created xsi:type="dcterms:W3CDTF">2022-08-12T15:11:18Z</dcterms:created>
  <dcterms:modified xsi:type="dcterms:W3CDTF">2022-10-31T10:58:43Z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ediaServiceImageTags">
    <vt:lpwstr/>
  </property>
</Properties>
</file>