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5"/>
  </p:sldMasterIdLst>
  <p:notesMasterIdLst>
    <p:notesMasterId r:id="rId21"/>
  </p:notesMasterIdLst>
  <p:handoutMasterIdLst>
    <p:handoutMasterId r:id="rId22"/>
  </p:handoutMasterIdLst>
  <p:sldIdLst>
    <p:sldId id="346" r:id="rId6"/>
    <p:sldId id="438" r:id="rId7"/>
    <p:sldId id="437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22" r:id="rId16"/>
    <p:sldId id="421" r:id="rId17"/>
    <p:sldId id="316" r:id="rId18"/>
    <p:sldId id="365" r:id="rId19"/>
    <p:sldId id="446" r:id="rId20"/>
  </p:sldIdLst>
  <p:sldSz cx="12192000" cy="6858000"/>
  <p:notesSz cx="6797675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wissReSans" panose="020B0604020202020204" charset="0"/>
      <p:regular r:id="rId27"/>
      <p:bold r:id="rId28"/>
      <p:italic r:id="rId29"/>
      <p:boldItalic r:id="rId30"/>
    </p:embeddedFont>
    <p:embeddedFont>
      <p:font typeface="SwissReSans Light" panose="020B060402020202020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00"/>
    <a:srgbClr val="FFFFFF"/>
    <a:srgbClr val="9FB8E4"/>
    <a:srgbClr val="99DDF3"/>
    <a:srgbClr val="D1DCD6"/>
    <a:srgbClr val="E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BEEE1-8A63-4120-A8BF-BF9FD321D746}" v="25" dt="2022-10-27T09:21:35.700"/>
  </p1510:revLst>
</p1510:revInfo>
</file>

<file path=ppt/tableStyles.xml><?xml version="1.0" encoding="utf-8"?>
<a:tblStyleLst xmlns:a="http://schemas.openxmlformats.org/drawingml/2006/main" def="{4F870FC3-41F4-4639-9F92-194A608F593C}">
  <a:tblStyle styleId="{4F870FC3-41F4-4639-9F92-194A608F593C}" styleName="Swiss Re - Table 1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1">
              <a:tint val="36000"/>
            </a:schemeClr>
          </a:solidFill>
        </a:fill>
      </a:tcStyle>
    </a:band2H>
    <a:band1V>
      <a:tcStyle>
        <a:tcBdr/>
        <a:fill>
          <a:solidFill>
            <a:schemeClr val="accent1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6E6707-7832-46BE-A3A0-E36881F78559}" styleName="Swiss Re - Table 2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5">
              <a:tint val="36000"/>
            </a:schemeClr>
          </a:solidFill>
        </a:fill>
      </a:tcStyle>
    </a:band2H>
    <a:band1V>
      <a:tcStyle>
        <a:tcBdr/>
        <a:fill>
          <a:solidFill>
            <a:schemeClr val="accent5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BE75E58-984F-4F72-8EDD-5C9A88DD35F0}" styleName="Swiss Re - Table 3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3">
              <a:tint val="36000"/>
            </a:schemeClr>
          </a:solidFill>
        </a:fill>
      </a:tcStyle>
    </a:band2H>
    <a:band1V>
      <a:tcStyle>
        <a:tcBdr/>
        <a:fill>
          <a:solidFill>
            <a:schemeClr val="accent3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0DF0198-80C8-49AA-8D90-CB580F7814A3}" styleName="Swiss Re - Table 4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879B2AA-A785-4C12-A31E-098CB692474E}" styleName="Swiss Re - Table 5">
    <a:wholeTbl>
      <a:tcTxStyle>
        <a:fontRef idx="minor">
          <a:scrgbClr r="40" g="62" b="54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Wilcock" userId="1b9739f5-a8a4-446e-82e8-c7a64ab743e5" providerId="ADAL" clId="{CFC1DACD-13F5-4AD5-AB95-FCF0AEBEDD5A}"/>
    <pc:docChg chg="undo redo custSel addSld delSld modSld">
      <pc:chgData name="Simon Wilcock" userId="1b9739f5-a8a4-446e-82e8-c7a64ab743e5" providerId="ADAL" clId="{CFC1DACD-13F5-4AD5-AB95-FCF0AEBEDD5A}" dt="2022-10-26T17:14:23.893" v="2452" actId="20577"/>
      <pc:docMkLst>
        <pc:docMk/>
      </pc:docMkLst>
      <pc:sldChg chg="modSp mod">
        <pc:chgData name="Simon Wilcock" userId="1b9739f5-a8a4-446e-82e8-c7a64ab743e5" providerId="ADAL" clId="{CFC1DACD-13F5-4AD5-AB95-FCF0AEBEDD5A}" dt="2022-10-26T15:15:24.841" v="1218" actId="20577"/>
        <pc:sldMkLst>
          <pc:docMk/>
          <pc:sldMk cId="4076288296" sldId="346"/>
        </pc:sldMkLst>
        <pc:spChg chg="mod">
          <ac:chgData name="Simon Wilcock" userId="1b9739f5-a8a4-446e-82e8-c7a64ab743e5" providerId="ADAL" clId="{CFC1DACD-13F5-4AD5-AB95-FCF0AEBEDD5A}" dt="2022-10-26T08:55:24.570" v="121" actId="313"/>
          <ac:spMkLst>
            <pc:docMk/>
            <pc:sldMk cId="4076288296" sldId="346"/>
            <ac:spMk id="2" creationId="{D54135E4-64D0-4AC9-9E42-B99F98F8C868}"/>
          </ac:spMkLst>
        </pc:spChg>
        <pc:spChg chg="mod">
          <ac:chgData name="Simon Wilcock" userId="1b9739f5-a8a4-446e-82e8-c7a64ab743e5" providerId="ADAL" clId="{CFC1DACD-13F5-4AD5-AB95-FCF0AEBEDD5A}" dt="2022-10-26T15:15:24.841" v="1218" actId="20577"/>
          <ac:spMkLst>
            <pc:docMk/>
            <pc:sldMk cId="4076288296" sldId="346"/>
            <ac:spMk id="3" creationId="{BF1EB078-E663-4E76-8EFD-A465D1894D3F}"/>
          </ac:spMkLst>
        </pc:spChg>
      </pc:sldChg>
      <pc:sldChg chg="addSp delSp modSp del mod">
        <pc:chgData name="Simon Wilcock" userId="1b9739f5-a8a4-446e-82e8-c7a64ab743e5" providerId="ADAL" clId="{CFC1DACD-13F5-4AD5-AB95-FCF0AEBEDD5A}" dt="2022-10-26T10:32:29.149" v="494" actId="47"/>
        <pc:sldMkLst>
          <pc:docMk/>
          <pc:sldMk cId="3979274152" sldId="423"/>
        </pc:sldMkLst>
        <pc:spChg chg="add mod">
          <ac:chgData name="Simon Wilcock" userId="1b9739f5-a8a4-446e-82e8-c7a64ab743e5" providerId="ADAL" clId="{CFC1DACD-13F5-4AD5-AB95-FCF0AEBEDD5A}" dt="2022-10-26T09:31:58.732" v="162" actId="1076"/>
          <ac:spMkLst>
            <pc:docMk/>
            <pc:sldMk cId="3979274152" sldId="423"/>
            <ac:spMk id="2" creationId="{1308F2F6-E9A5-2549-ABF7-7B4957FD1327}"/>
          </ac:spMkLst>
        </pc:spChg>
        <pc:spChg chg="mod">
          <ac:chgData name="Simon Wilcock" userId="1b9739f5-a8a4-446e-82e8-c7a64ab743e5" providerId="ADAL" clId="{CFC1DACD-13F5-4AD5-AB95-FCF0AEBEDD5A}" dt="2022-10-26T09:29:36.504" v="140" actId="1076"/>
          <ac:spMkLst>
            <pc:docMk/>
            <pc:sldMk cId="3979274152" sldId="423"/>
            <ac:spMk id="3" creationId="{213710B1-FA1B-9B5B-DEC2-E33BD52CA3C5}"/>
          </ac:spMkLst>
        </pc:spChg>
        <pc:spChg chg="add del mod ord">
          <ac:chgData name="Simon Wilcock" userId="1b9739f5-a8a4-446e-82e8-c7a64ab743e5" providerId="ADAL" clId="{CFC1DACD-13F5-4AD5-AB95-FCF0AEBEDD5A}" dt="2022-10-26T10:23:54.688" v="370" actId="478"/>
          <ac:spMkLst>
            <pc:docMk/>
            <pc:sldMk cId="3979274152" sldId="423"/>
            <ac:spMk id="4" creationId="{87AFC343-50FD-6F41-D72E-709FDCB32201}"/>
          </ac:spMkLst>
        </pc:spChg>
        <pc:spChg chg="add mod">
          <ac:chgData name="Simon Wilcock" userId="1b9739f5-a8a4-446e-82e8-c7a64ab743e5" providerId="ADAL" clId="{CFC1DACD-13F5-4AD5-AB95-FCF0AEBEDD5A}" dt="2022-10-26T10:28:31.926" v="475" actId="1076"/>
          <ac:spMkLst>
            <pc:docMk/>
            <pc:sldMk cId="3979274152" sldId="423"/>
            <ac:spMk id="6" creationId="{C42ABD29-4D1D-C5F0-3D41-EDCE84199FBF}"/>
          </ac:spMkLst>
        </pc:spChg>
        <pc:spChg chg="add del mod">
          <ac:chgData name="Simon Wilcock" userId="1b9739f5-a8a4-446e-82e8-c7a64ab743e5" providerId="ADAL" clId="{CFC1DACD-13F5-4AD5-AB95-FCF0AEBEDD5A}" dt="2022-10-26T10:29:39.025" v="477"/>
          <ac:spMkLst>
            <pc:docMk/>
            <pc:sldMk cId="3979274152" sldId="423"/>
            <ac:spMk id="7" creationId="{0D35414A-9A31-F7E3-204E-25424B82DBB0}"/>
          </ac:spMkLst>
        </pc:spChg>
        <pc:picChg chg="add mod">
          <ac:chgData name="Simon Wilcock" userId="1b9739f5-a8a4-446e-82e8-c7a64ab743e5" providerId="ADAL" clId="{CFC1DACD-13F5-4AD5-AB95-FCF0AEBEDD5A}" dt="2022-10-26T10:18:54.478" v="322" actId="167"/>
          <ac:picMkLst>
            <pc:docMk/>
            <pc:sldMk cId="3979274152" sldId="423"/>
            <ac:picMk id="1026" creationId="{2A4DE654-7F0F-C856-2251-FA4E9B62C2D3}"/>
          </ac:picMkLst>
        </pc:picChg>
      </pc:sldChg>
      <pc:sldChg chg="addSp modSp new mod">
        <pc:chgData name="Simon Wilcock" userId="1b9739f5-a8a4-446e-82e8-c7a64ab743e5" providerId="ADAL" clId="{CFC1DACD-13F5-4AD5-AB95-FCF0AEBEDD5A}" dt="2022-10-26T14:39:40.842" v="1081" actId="20577"/>
        <pc:sldMkLst>
          <pc:docMk/>
          <pc:sldMk cId="309111154" sldId="437"/>
        </pc:sldMkLst>
        <pc:spChg chg="mod">
          <ac:chgData name="Simon Wilcock" userId="1b9739f5-a8a4-446e-82e8-c7a64ab743e5" providerId="ADAL" clId="{CFC1DACD-13F5-4AD5-AB95-FCF0AEBEDD5A}" dt="2022-10-26T14:39:40.842" v="1081" actId="20577"/>
          <ac:spMkLst>
            <pc:docMk/>
            <pc:sldMk cId="309111154" sldId="437"/>
            <ac:spMk id="2" creationId="{464F5B15-FF4F-AE13-1F0E-55C14814E8C2}"/>
          </ac:spMkLst>
        </pc:spChg>
        <pc:spChg chg="mod">
          <ac:chgData name="Simon Wilcock" userId="1b9739f5-a8a4-446e-82e8-c7a64ab743e5" providerId="ADAL" clId="{CFC1DACD-13F5-4AD5-AB95-FCF0AEBEDD5A}" dt="2022-10-26T10:09:12.691" v="273" actId="1076"/>
          <ac:spMkLst>
            <pc:docMk/>
            <pc:sldMk cId="309111154" sldId="437"/>
            <ac:spMk id="4" creationId="{26CBFA85-FF8A-B183-4451-12E9B097931E}"/>
          </ac:spMkLst>
        </pc:spChg>
        <pc:spChg chg="add mod">
          <ac:chgData name="Simon Wilcock" userId="1b9739f5-a8a4-446e-82e8-c7a64ab743e5" providerId="ADAL" clId="{CFC1DACD-13F5-4AD5-AB95-FCF0AEBEDD5A}" dt="2022-10-26T10:06:34.363" v="243" actId="1076"/>
          <ac:spMkLst>
            <pc:docMk/>
            <pc:sldMk cId="309111154" sldId="437"/>
            <ac:spMk id="5" creationId="{C7A56E19-4B83-C625-A4E8-5E7DE1C9AE14}"/>
          </ac:spMkLst>
        </pc:spChg>
      </pc:sldChg>
      <pc:sldChg chg="addSp delSp modSp add mod">
        <pc:chgData name="Simon Wilcock" userId="1b9739f5-a8a4-446e-82e8-c7a64ab743e5" providerId="ADAL" clId="{CFC1DACD-13F5-4AD5-AB95-FCF0AEBEDD5A}" dt="2022-10-26T10:41:27.297" v="533" actId="1076"/>
        <pc:sldMkLst>
          <pc:docMk/>
          <pc:sldMk cId="539998980" sldId="438"/>
        </pc:sldMkLst>
        <pc:spChg chg="mod">
          <ac:chgData name="Simon Wilcock" userId="1b9739f5-a8a4-446e-82e8-c7a64ab743e5" providerId="ADAL" clId="{CFC1DACD-13F5-4AD5-AB95-FCF0AEBEDD5A}" dt="2022-10-26T10:40:21.751" v="501" actId="20577"/>
          <ac:spMkLst>
            <pc:docMk/>
            <pc:sldMk cId="539998980" sldId="438"/>
            <ac:spMk id="3" creationId="{213710B1-FA1B-9B5B-DEC2-E33BD52CA3C5}"/>
          </ac:spMkLst>
        </pc:spChg>
        <pc:spChg chg="del">
          <ac:chgData name="Simon Wilcock" userId="1b9739f5-a8a4-446e-82e8-c7a64ab743e5" providerId="ADAL" clId="{CFC1DACD-13F5-4AD5-AB95-FCF0AEBEDD5A}" dt="2022-10-26T10:29:51.943" v="480" actId="478"/>
          <ac:spMkLst>
            <pc:docMk/>
            <pc:sldMk cId="539998980" sldId="438"/>
            <ac:spMk id="6" creationId="{C42ABD29-4D1D-C5F0-3D41-EDCE84199FBF}"/>
          </ac:spMkLst>
        </pc:spChg>
        <pc:spChg chg="add mod">
          <ac:chgData name="Simon Wilcock" userId="1b9739f5-a8a4-446e-82e8-c7a64ab743e5" providerId="ADAL" clId="{CFC1DACD-13F5-4AD5-AB95-FCF0AEBEDD5A}" dt="2022-10-26T10:41:27.297" v="533" actId="1076"/>
          <ac:spMkLst>
            <pc:docMk/>
            <pc:sldMk cId="539998980" sldId="438"/>
            <ac:spMk id="10" creationId="{39F423F7-4CCB-0E39-9C5C-0FC130A1DC63}"/>
          </ac:spMkLst>
        </pc:spChg>
        <pc:picChg chg="add mod">
          <ac:chgData name="Simon Wilcock" userId="1b9739f5-a8a4-446e-82e8-c7a64ab743e5" providerId="ADAL" clId="{CFC1DACD-13F5-4AD5-AB95-FCF0AEBEDD5A}" dt="2022-10-26T10:31:54.891" v="490" actId="14100"/>
          <ac:picMkLst>
            <pc:docMk/>
            <pc:sldMk cId="539998980" sldId="438"/>
            <ac:picMk id="7" creationId="{1E625FC7-AC06-C20F-8974-BCF5587CE865}"/>
          </ac:picMkLst>
        </pc:picChg>
        <pc:picChg chg="add mod">
          <ac:chgData name="Simon Wilcock" userId="1b9739f5-a8a4-446e-82e8-c7a64ab743e5" providerId="ADAL" clId="{CFC1DACD-13F5-4AD5-AB95-FCF0AEBEDD5A}" dt="2022-10-26T10:32:19.078" v="493" actId="1076"/>
          <ac:picMkLst>
            <pc:docMk/>
            <pc:sldMk cId="539998980" sldId="438"/>
            <ac:picMk id="9" creationId="{53314764-8F4C-1675-E28E-40EF880269EA}"/>
          </ac:picMkLst>
        </pc:picChg>
        <pc:picChg chg="del">
          <ac:chgData name="Simon Wilcock" userId="1b9739f5-a8a4-446e-82e8-c7a64ab743e5" providerId="ADAL" clId="{CFC1DACD-13F5-4AD5-AB95-FCF0AEBEDD5A}" dt="2022-10-26T10:29:49.758" v="479" actId="478"/>
          <ac:picMkLst>
            <pc:docMk/>
            <pc:sldMk cId="539998980" sldId="438"/>
            <ac:picMk id="1026" creationId="{2A4DE654-7F0F-C856-2251-FA4E9B62C2D3}"/>
          </ac:picMkLst>
        </pc:picChg>
      </pc:sldChg>
      <pc:sldChg chg="addSp modSp new mod">
        <pc:chgData name="Simon Wilcock" userId="1b9739f5-a8a4-446e-82e8-c7a64ab743e5" providerId="ADAL" clId="{CFC1DACD-13F5-4AD5-AB95-FCF0AEBEDD5A}" dt="2022-10-26T15:36:27.836" v="1669" actId="6549"/>
        <pc:sldMkLst>
          <pc:docMk/>
          <pc:sldMk cId="911591773" sldId="439"/>
        </pc:sldMkLst>
        <pc:spChg chg="mod">
          <ac:chgData name="Simon Wilcock" userId="1b9739f5-a8a4-446e-82e8-c7a64ab743e5" providerId="ADAL" clId="{CFC1DACD-13F5-4AD5-AB95-FCF0AEBEDD5A}" dt="2022-10-26T15:36:27.836" v="1669" actId="6549"/>
          <ac:spMkLst>
            <pc:docMk/>
            <pc:sldMk cId="911591773" sldId="439"/>
            <ac:spMk id="2" creationId="{39D474D6-0A6D-573F-FEAA-16D90C2E3C02}"/>
          </ac:spMkLst>
        </pc:spChg>
        <pc:spChg chg="mod">
          <ac:chgData name="Simon Wilcock" userId="1b9739f5-a8a4-446e-82e8-c7a64ab743e5" providerId="ADAL" clId="{CFC1DACD-13F5-4AD5-AB95-FCF0AEBEDD5A}" dt="2022-10-26T10:43:18.463" v="549" actId="1076"/>
          <ac:spMkLst>
            <pc:docMk/>
            <pc:sldMk cId="911591773" sldId="439"/>
            <ac:spMk id="4" creationId="{49579207-52FC-CAD4-29E8-7AE4F16A2932}"/>
          </ac:spMkLst>
        </pc:spChg>
        <pc:spChg chg="add mod">
          <ac:chgData name="Simon Wilcock" userId="1b9739f5-a8a4-446e-82e8-c7a64ab743e5" providerId="ADAL" clId="{CFC1DACD-13F5-4AD5-AB95-FCF0AEBEDD5A}" dt="2022-10-26T14:52:57.788" v="1166" actId="20577"/>
          <ac:spMkLst>
            <pc:docMk/>
            <pc:sldMk cId="911591773" sldId="439"/>
            <ac:spMk id="5" creationId="{048F513F-0BD8-E3A1-7318-9EC6D15D87AB}"/>
          </ac:spMkLst>
        </pc:spChg>
      </pc:sldChg>
      <pc:sldChg chg="addSp modSp new mod">
        <pc:chgData name="Simon Wilcock" userId="1b9739f5-a8a4-446e-82e8-c7a64ab743e5" providerId="ADAL" clId="{CFC1DACD-13F5-4AD5-AB95-FCF0AEBEDD5A}" dt="2022-10-26T15:26:26.839" v="1392" actId="14100"/>
        <pc:sldMkLst>
          <pc:docMk/>
          <pc:sldMk cId="2980712995" sldId="440"/>
        </pc:sldMkLst>
        <pc:spChg chg="mod">
          <ac:chgData name="Simon Wilcock" userId="1b9739f5-a8a4-446e-82e8-c7a64ab743e5" providerId="ADAL" clId="{CFC1DACD-13F5-4AD5-AB95-FCF0AEBEDD5A}" dt="2022-10-26T15:26:26.839" v="1392" actId="14100"/>
          <ac:spMkLst>
            <pc:docMk/>
            <pc:sldMk cId="2980712995" sldId="440"/>
            <ac:spMk id="2" creationId="{5B646D26-15B2-7425-8091-A1E2CBC5C691}"/>
          </ac:spMkLst>
        </pc:spChg>
        <pc:spChg chg="mod">
          <ac:chgData name="Simon Wilcock" userId="1b9739f5-a8a4-446e-82e8-c7a64ab743e5" providerId="ADAL" clId="{CFC1DACD-13F5-4AD5-AB95-FCF0AEBEDD5A}" dt="2022-10-26T13:10:29.710" v="879" actId="20577"/>
          <ac:spMkLst>
            <pc:docMk/>
            <pc:sldMk cId="2980712995" sldId="440"/>
            <ac:spMk id="4" creationId="{0467ABD8-7E52-82DB-EBB5-2B1234E241A1}"/>
          </ac:spMkLst>
        </pc:spChg>
        <pc:spChg chg="add mod">
          <ac:chgData name="Simon Wilcock" userId="1b9739f5-a8a4-446e-82e8-c7a64ab743e5" providerId="ADAL" clId="{CFC1DACD-13F5-4AD5-AB95-FCF0AEBEDD5A}" dt="2022-10-26T15:25:27.844" v="1342" actId="1076"/>
          <ac:spMkLst>
            <pc:docMk/>
            <pc:sldMk cId="2980712995" sldId="440"/>
            <ac:spMk id="5" creationId="{334AEECF-2BEC-3095-36D1-1F7383430C86}"/>
          </ac:spMkLst>
        </pc:spChg>
        <pc:spChg chg="add mod">
          <ac:chgData name="Simon Wilcock" userId="1b9739f5-a8a4-446e-82e8-c7a64ab743e5" providerId="ADAL" clId="{CFC1DACD-13F5-4AD5-AB95-FCF0AEBEDD5A}" dt="2022-10-26T15:25:27.844" v="1342" actId="1076"/>
          <ac:spMkLst>
            <pc:docMk/>
            <pc:sldMk cId="2980712995" sldId="440"/>
            <ac:spMk id="6" creationId="{2C00E8FB-3EE0-1C17-5133-C1CD7DD5805F}"/>
          </ac:spMkLst>
        </pc:spChg>
        <pc:spChg chg="add mod">
          <ac:chgData name="Simon Wilcock" userId="1b9739f5-a8a4-446e-82e8-c7a64ab743e5" providerId="ADAL" clId="{CFC1DACD-13F5-4AD5-AB95-FCF0AEBEDD5A}" dt="2022-10-26T15:14:09.342" v="1182" actId="1076"/>
          <ac:spMkLst>
            <pc:docMk/>
            <pc:sldMk cId="2980712995" sldId="440"/>
            <ac:spMk id="7" creationId="{25A2D5FB-FA2C-B515-7F60-7489DACE0FC4}"/>
          </ac:spMkLst>
        </pc:spChg>
      </pc:sldChg>
      <pc:sldChg chg="modSp new mod">
        <pc:chgData name="Simon Wilcock" userId="1b9739f5-a8a4-446e-82e8-c7a64ab743e5" providerId="ADAL" clId="{CFC1DACD-13F5-4AD5-AB95-FCF0AEBEDD5A}" dt="2022-10-26T16:02:10.984" v="1765" actId="255"/>
        <pc:sldMkLst>
          <pc:docMk/>
          <pc:sldMk cId="1095235566" sldId="441"/>
        </pc:sldMkLst>
        <pc:spChg chg="mod">
          <ac:chgData name="Simon Wilcock" userId="1b9739f5-a8a4-446e-82e8-c7a64ab743e5" providerId="ADAL" clId="{CFC1DACD-13F5-4AD5-AB95-FCF0AEBEDD5A}" dt="2022-10-26T16:02:10.984" v="1765" actId="255"/>
          <ac:spMkLst>
            <pc:docMk/>
            <pc:sldMk cId="1095235566" sldId="441"/>
            <ac:spMk id="2" creationId="{EE8A9841-34F3-CE1A-417F-8043A8B82D9D}"/>
          </ac:spMkLst>
        </pc:spChg>
        <pc:spChg chg="mod">
          <ac:chgData name="Simon Wilcock" userId="1b9739f5-a8a4-446e-82e8-c7a64ab743e5" providerId="ADAL" clId="{CFC1DACD-13F5-4AD5-AB95-FCF0AEBEDD5A}" dt="2022-10-26T15:20:20.289" v="1249" actId="20577"/>
          <ac:spMkLst>
            <pc:docMk/>
            <pc:sldMk cId="1095235566" sldId="441"/>
            <ac:spMk id="4" creationId="{D676C3EA-0F74-CD00-95D8-5EB56DDDF26E}"/>
          </ac:spMkLst>
        </pc:spChg>
      </pc:sldChg>
      <pc:sldChg chg="addSp delSp modSp new mod">
        <pc:chgData name="Simon Wilcock" userId="1b9739f5-a8a4-446e-82e8-c7a64ab743e5" providerId="ADAL" clId="{CFC1DACD-13F5-4AD5-AB95-FCF0AEBEDD5A}" dt="2022-10-26T16:22:35.837" v="1928" actId="14100"/>
        <pc:sldMkLst>
          <pc:docMk/>
          <pc:sldMk cId="1454572823" sldId="442"/>
        </pc:sldMkLst>
        <pc:spChg chg="mod">
          <ac:chgData name="Simon Wilcock" userId="1b9739f5-a8a4-446e-82e8-c7a64ab743e5" providerId="ADAL" clId="{CFC1DACD-13F5-4AD5-AB95-FCF0AEBEDD5A}" dt="2022-10-26T16:04:45.010" v="1790" actId="20577"/>
          <ac:spMkLst>
            <pc:docMk/>
            <pc:sldMk cId="1454572823" sldId="442"/>
            <ac:spMk id="2" creationId="{EACCFCEB-FF6A-E3C1-99C4-CE8F0F0F93B3}"/>
          </ac:spMkLst>
        </pc:spChg>
        <pc:spChg chg="mod">
          <ac:chgData name="Simon Wilcock" userId="1b9739f5-a8a4-446e-82e8-c7a64ab743e5" providerId="ADAL" clId="{CFC1DACD-13F5-4AD5-AB95-FCF0AEBEDD5A}" dt="2022-10-26T15:37:27.391" v="1700" actId="255"/>
          <ac:spMkLst>
            <pc:docMk/>
            <pc:sldMk cId="1454572823" sldId="442"/>
            <ac:spMk id="4" creationId="{38B49EAA-77F3-4220-578A-B1F8C76E73E5}"/>
          </ac:spMkLst>
        </pc:spChg>
        <pc:spChg chg="add mod">
          <ac:chgData name="Simon Wilcock" userId="1b9739f5-a8a4-446e-82e8-c7a64ab743e5" providerId="ADAL" clId="{CFC1DACD-13F5-4AD5-AB95-FCF0AEBEDD5A}" dt="2022-10-26T16:22:35.837" v="1928" actId="14100"/>
          <ac:spMkLst>
            <pc:docMk/>
            <pc:sldMk cId="1454572823" sldId="442"/>
            <ac:spMk id="9" creationId="{25F74A05-9579-8381-6A13-1E594DA2DC6B}"/>
          </ac:spMkLst>
        </pc:spChg>
        <pc:spChg chg="add mod">
          <ac:chgData name="Simon Wilcock" userId="1b9739f5-a8a4-446e-82e8-c7a64ab743e5" providerId="ADAL" clId="{CFC1DACD-13F5-4AD5-AB95-FCF0AEBEDD5A}" dt="2022-10-26T16:11:42.089" v="1864" actId="14100"/>
          <ac:spMkLst>
            <pc:docMk/>
            <pc:sldMk cId="1454572823" sldId="442"/>
            <ac:spMk id="10" creationId="{42ED193C-F38C-6100-3388-B2D0142B66F4}"/>
          </ac:spMkLst>
        </pc:spChg>
        <pc:picChg chg="add del">
          <ac:chgData name="Simon Wilcock" userId="1b9739f5-a8a4-446e-82e8-c7a64ab743e5" providerId="ADAL" clId="{CFC1DACD-13F5-4AD5-AB95-FCF0AEBEDD5A}" dt="2022-10-26T16:02:44.165" v="1767" actId="22"/>
          <ac:picMkLst>
            <pc:docMk/>
            <pc:sldMk cId="1454572823" sldId="442"/>
            <ac:picMk id="6" creationId="{1EAE0476-19D7-D3B4-FA26-42B5BB6B2C43}"/>
          </ac:picMkLst>
        </pc:picChg>
        <pc:picChg chg="add mod">
          <ac:chgData name="Simon Wilcock" userId="1b9739f5-a8a4-446e-82e8-c7a64ab743e5" providerId="ADAL" clId="{CFC1DACD-13F5-4AD5-AB95-FCF0AEBEDD5A}" dt="2022-10-26T16:03:36.187" v="1773" actId="1076"/>
          <ac:picMkLst>
            <pc:docMk/>
            <pc:sldMk cId="1454572823" sldId="442"/>
            <ac:picMk id="8" creationId="{F098B97E-1860-3D1A-BA7B-11F1ACB5CE02}"/>
          </ac:picMkLst>
        </pc:picChg>
      </pc:sldChg>
      <pc:sldChg chg="addSp delSp modSp new mod">
        <pc:chgData name="Simon Wilcock" userId="1b9739f5-a8a4-446e-82e8-c7a64ab743e5" providerId="ADAL" clId="{CFC1DACD-13F5-4AD5-AB95-FCF0AEBEDD5A}" dt="2022-10-26T16:35:24.143" v="2119" actId="313"/>
        <pc:sldMkLst>
          <pc:docMk/>
          <pc:sldMk cId="2588907998" sldId="443"/>
        </pc:sldMkLst>
        <pc:spChg chg="del mod">
          <ac:chgData name="Simon Wilcock" userId="1b9739f5-a8a4-446e-82e8-c7a64ab743e5" providerId="ADAL" clId="{CFC1DACD-13F5-4AD5-AB95-FCF0AEBEDD5A}" dt="2022-10-26T16:30:05.450" v="1964" actId="478"/>
          <ac:spMkLst>
            <pc:docMk/>
            <pc:sldMk cId="2588907998" sldId="443"/>
            <ac:spMk id="2" creationId="{92740664-4601-2EFF-10AA-0C18D41C546C}"/>
          </ac:spMkLst>
        </pc:spChg>
        <pc:spChg chg="mod">
          <ac:chgData name="Simon Wilcock" userId="1b9739f5-a8a4-446e-82e8-c7a64ab743e5" providerId="ADAL" clId="{CFC1DACD-13F5-4AD5-AB95-FCF0AEBEDD5A}" dt="2022-10-26T16:21:02.300" v="1916" actId="255"/>
          <ac:spMkLst>
            <pc:docMk/>
            <pc:sldMk cId="2588907998" sldId="443"/>
            <ac:spMk id="4" creationId="{2BB4A0EB-9F71-E011-D037-0C655F7A3CFE}"/>
          </ac:spMkLst>
        </pc:spChg>
        <pc:spChg chg="add mod">
          <ac:chgData name="Simon Wilcock" userId="1b9739f5-a8a4-446e-82e8-c7a64ab743e5" providerId="ADAL" clId="{CFC1DACD-13F5-4AD5-AB95-FCF0AEBEDD5A}" dt="2022-10-26T16:30:52.516" v="1979" actId="14100"/>
          <ac:spMkLst>
            <pc:docMk/>
            <pc:sldMk cId="2588907998" sldId="443"/>
            <ac:spMk id="7" creationId="{0E5A9955-D119-A6A1-94FA-859DDB5852FC}"/>
          </ac:spMkLst>
        </pc:spChg>
        <pc:spChg chg="add del mod">
          <ac:chgData name="Simon Wilcock" userId="1b9739f5-a8a4-446e-82e8-c7a64ab743e5" providerId="ADAL" clId="{CFC1DACD-13F5-4AD5-AB95-FCF0AEBEDD5A}" dt="2022-10-26T16:30:31.187" v="1970" actId="478"/>
          <ac:spMkLst>
            <pc:docMk/>
            <pc:sldMk cId="2588907998" sldId="443"/>
            <ac:spMk id="9" creationId="{6048D81C-3F9D-D042-13A8-BEEA3771FA0E}"/>
          </ac:spMkLst>
        </pc:spChg>
        <pc:spChg chg="add mod">
          <ac:chgData name="Simon Wilcock" userId="1b9739f5-a8a4-446e-82e8-c7a64ab743e5" providerId="ADAL" clId="{CFC1DACD-13F5-4AD5-AB95-FCF0AEBEDD5A}" dt="2022-10-26T16:35:24.143" v="2119" actId="313"/>
          <ac:spMkLst>
            <pc:docMk/>
            <pc:sldMk cId="2588907998" sldId="443"/>
            <ac:spMk id="10" creationId="{4CD8277B-AD9A-132B-D068-8AE90DB81B3C}"/>
          </ac:spMkLst>
        </pc:spChg>
        <pc:picChg chg="add mod">
          <ac:chgData name="Simon Wilcock" userId="1b9739f5-a8a4-446e-82e8-c7a64ab743e5" providerId="ADAL" clId="{CFC1DACD-13F5-4AD5-AB95-FCF0AEBEDD5A}" dt="2022-10-26T16:30:21.327" v="1968" actId="1076"/>
          <ac:picMkLst>
            <pc:docMk/>
            <pc:sldMk cId="2588907998" sldId="443"/>
            <ac:picMk id="6" creationId="{26A45876-4834-108A-8081-3EFE33736551}"/>
          </ac:picMkLst>
        </pc:picChg>
      </pc:sldChg>
      <pc:sldChg chg="modSp new mod">
        <pc:chgData name="Simon Wilcock" userId="1b9739f5-a8a4-446e-82e8-c7a64ab743e5" providerId="ADAL" clId="{CFC1DACD-13F5-4AD5-AB95-FCF0AEBEDD5A}" dt="2022-10-26T17:14:23.893" v="2452" actId="20577"/>
        <pc:sldMkLst>
          <pc:docMk/>
          <pc:sldMk cId="235027964" sldId="444"/>
        </pc:sldMkLst>
        <pc:spChg chg="mod">
          <ac:chgData name="Simon Wilcock" userId="1b9739f5-a8a4-446e-82e8-c7a64ab743e5" providerId="ADAL" clId="{CFC1DACD-13F5-4AD5-AB95-FCF0AEBEDD5A}" dt="2022-10-26T17:14:23.893" v="2452" actId="20577"/>
          <ac:spMkLst>
            <pc:docMk/>
            <pc:sldMk cId="235027964" sldId="444"/>
            <ac:spMk id="2" creationId="{9CB51A08-6045-332B-65B8-62E373D33344}"/>
          </ac:spMkLst>
        </pc:spChg>
        <pc:spChg chg="mod">
          <ac:chgData name="Simon Wilcock" userId="1b9739f5-a8a4-446e-82e8-c7a64ab743e5" providerId="ADAL" clId="{CFC1DACD-13F5-4AD5-AB95-FCF0AEBEDD5A}" dt="2022-10-26T16:39:56.595" v="2123"/>
          <ac:spMkLst>
            <pc:docMk/>
            <pc:sldMk cId="235027964" sldId="444"/>
            <ac:spMk id="4" creationId="{39A0E00A-561D-D9DA-E560-BAB003DA4E0D}"/>
          </ac:spMkLst>
        </pc:spChg>
      </pc:sldChg>
    </pc:docChg>
  </pc:docChgLst>
  <pc:docChgLst>
    <pc:chgData name="Mark R B. Popplewell" userId="7674ec2a-de07-4fa1-a4e9-8ceb7a34b08d" providerId="ADAL" clId="{5FBE01ED-7D49-4E3E-8E14-C509D861C376}"/>
    <pc:docChg chg="undo redo custSel addSld delSld modSld sldOrd">
      <pc:chgData name="Mark R B. Popplewell" userId="7674ec2a-de07-4fa1-a4e9-8ceb7a34b08d" providerId="ADAL" clId="{5FBE01ED-7D49-4E3E-8E14-C509D861C376}" dt="2022-10-14T11:07:08.461" v="13585" actId="11"/>
      <pc:docMkLst>
        <pc:docMk/>
      </pc:docMkLst>
      <pc:sldChg chg="add del">
        <pc:chgData name="Mark R B. Popplewell" userId="7674ec2a-de07-4fa1-a4e9-8ceb7a34b08d" providerId="ADAL" clId="{5FBE01ED-7D49-4E3E-8E14-C509D861C376}" dt="2022-09-30T09:08:16.075" v="2" actId="47"/>
        <pc:sldMkLst>
          <pc:docMk/>
          <pc:sldMk cId="0" sldId="256"/>
        </pc:sldMkLst>
      </pc:sldChg>
      <pc:sldChg chg="addSp delSp modSp add mod addAnim delAnim">
        <pc:chgData name="Mark R B. Popplewell" userId="7674ec2a-de07-4fa1-a4e9-8ceb7a34b08d" providerId="ADAL" clId="{5FBE01ED-7D49-4E3E-8E14-C509D861C376}" dt="2022-10-14T08:40:55.952" v="12664" actId="207"/>
        <pc:sldMkLst>
          <pc:docMk/>
          <pc:sldMk cId="0" sldId="257"/>
        </pc:sldMkLst>
        <pc:spChg chg="mod">
          <ac:chgData name="Mark R B. Popplewell" userId="7674ec2a-de07-4fa1-a4e9-8ceb7a34b08d" providerId="ADAL" clId="{5FBE01ED-7D49-4E3E-8E14-C509D861C376}" dt="2022-10-14T08:40:55.952" v="12664" actId="207"/>
          <ac:spMkLst>
            <pc:docMk/>
            <pc:sldMk cId="0" sldId="257"/>
            <ac:spMk id="2" creationId="{F135EDDE-8175-774F-53DD-CBEAA6AE3706}"/>
          </ac:spMkLst>
        </pc:spChg>
        <pc:spChg chg="add del mod">
          <ac:chgData name="Mark R B. Popplewell" userId="7674ec2a-de07-4fa1-a4e9-8ceb7a34b08d" providerId="ADAL" clId="{5FBE01ED-7D49-4E3E-8E14-C509D861C376}" dt="2022-10-13T13:10:25.815" v="10450" actId="1035"/>
          <ac:spMkLst>
            <pc:docMk/>
            <pc:sldMk cId="0" sldId="257"/>
            <ac:spMk id="3" creationId="{3D97BCF3-3E5D-6785-52D3-8226CB6EF02B}"/>
          </ac:spMkLst>
        </pc:spChg>
        <pc:spChg chg="add del mod">
          <ac:chgData name="Mark R B. Popplewell" userId="7674ec2a-de07-4fa1-a4e9-8ceb7a34b08d" providerId="ADAL" clId="{5FBE01ED-7D49-4E3E-8E14-C509D861C376}" dt="2022-10-03T11:25:20.849" v="3460" actId="478"/>
          <ac:spMkLst>
            <pc:docMk/>
            <pc:sldMk cId="0" sldId="257"/>
            <ac:spMk id="4" creationId="{749A6F59-850A-773F-5610-FD98432E6F0F}"/>
          </ac:spMkLst>
        </pc:spChg>
        <pc:spChg chg="add del mod">
          <ac:chgData name="Mark R B. Popplewell" userId="7674ec2a-de07-4fa1-a4e9-8ceb7a34b08d" providerId="ADAL" clId="{5FBE01ED-7D49-4E3E-8E14-C509D861C376}" dt="2022-10-03T11:27:22.788" v="3538" actId="478"/>
          <ac:spMkLst>
            <pc:docMk/>
            <pc:sldMk cId="0" sldId="257"/>
            <ac:spMk id="6" creationId="{843025AD-FCD0-52A0-24A1-322F3149A70B}"/>
          </ac:spMkLst>
        </pc:spChg>
        <pc:spChg chg="add del mod">
          <ac:chgData name="Mark R B. Popplewell" userId="7674ec2a-de07-4fa1-a4e9-8ceb7a34b08d" providerId="ADAL" clId="{5FBE01ED-7D49-4E3E-8E14-C509D861C376}" dt="2022-10-03T11:27:43.891" v="3577" actId="478"/>
          <ac:spMkLst>
            <pc:docMk/>
            <pc:sldMk cId="0" sldId="257"/>
            <ac:spMk id="8" creationId="{7DF14FA9-1C74-0CDA-FF6E-250D338C4666}"/>
          </ac:spMkLst>
        </pc:spChg>
        <pc:spChg chg="add del mod">
          <ac:chgData name="Mark R B. Popplewell" userId="7674ec2a-de07-4fa1-a4e9-8ceb7a34b08d" providerId="ADAL" clId="{5FBE01ED-7D49-4E3E-8E14-C509D861C376}" dt="2022-10-03T11:27:26.328" v="3539" actId="478"/>
          <ac:spMkLst>
            <pc:docMk/>
            <pc:sldMk cId="0" sldId="257"/>
            <ac:spMk id="8196" creationId="{9F9E1B78-38B2-E1DA-0261-ECD758F833EE}"/>
          </ac:spMkLst>
        </pc:spChg>
        <pc:spChg chg="del mod">
          <ac:chgData name="Mark R B. Popplewell" userId="7674ec2a-de07-4fa1-a4e9-8ceb7a34b08d" providerId="ADAL" clId="{5FBE01ED-7D49-4E3E-8E14-C509D861C376}" dt="2022-10-03T10:31:44.713" v="3112" actId="478"/>
          <ac:spMkLst>
            <pc:docMk/>
            <pc:sldMk cId="0" sldId="257"/>
            <ac:spMk id="8197" creationId="{18D782E3-3C69-F06E-831A-CA68A93C809E}"/>
          </ac:spMkLst>
        </pc:spChg>
        <pc:spChg chg="del mod">
          <ac:chgData name="Mark R B. Popplewell" userId="7674ec2a-de07-4fa1-a4e9-8ceb7a34b08d" providerId="ADAL" clId="{5FBE01ED-7D49-4E3E-8E14-C509D861C376}" dt="2022-10-03T10:31:44.713" v="3112" actId="478"/>
          <ac:spMkLst>
            <pc:docMk/>
            <pc:sldMk cId="0" sldId="257"/>
            <ac:spMk id="8198" creationId="{E2C1DA2B-3D1A-7115-B227-0E0E89C18460}"/>
          </ac:spMkLst>
        </pc:spChg>
        <pc:spChg chg="del mod">
          <ac:chgData name="Mark R B. Popplewell" userId="7674ec2a-de07-4fa1-a4e9-8ceb7a34b08d" providerId="ADAL" clId="{5FBE01ED-7D49-4E3E-8E14-C509D861C376}" dt="2022-10-03T10:31:44.713" v="3112" actId="478"/>
          <ac:spMkLst>
            <pc:docMk/>
            <pc:sldMk cId="0" sldId="257"/>
            <ac:spMk id="8199" creationId="{B900024B-A6C2-442F-C95C-F59880C020B2}"/>
          </ac:spMkLst>
        </pc:spChg>
        <pc:spChg chg="del mod">
          <ac:chgData name="Mark R B. Popplewell" userId="7674ec2a-de07-4fa1-a4e9-8ceb7a34b08d" providerId="ADAL" clId="{5FBE01ED-7D49-4E3E-8E14-C509D861C376}" dt="2022-10-03T10:31:44.713" v="3112" actId="478"/>
          <ac:spMkLst>
            <pc:docMk/>
            <pc:sldMk cId="0" sldId="257"/>
            <ac:spMk id="8200" creationId="{4682687B-B769-F0CF-9E93-34C11AA5B6AD}"/>
          </ac:spMkLst>
        </pc:spChg>
        <pc:spChg chg="del mod">
          <ac:chgData name="Mark R B. Popplewell" userId="7674ec2a-de07-4fa1-a4e9-8ceb7a34b08d" providerId="ADAL" clId="{5FBE01ED-7D49-4E3E-8E14-C509D861C376}" dt="2022-10-03T10:31:44.713" v="3112" actId="478"/>
          <ac:spMkLst>
            <pc:docMk/>
            <pc:sldMk cId="0" sldId="257"/>
            <ac:spMk id="8201" creationId="{4FC25A26-E59F-FEB9-17AA-958B9BBA45EC}"/>
          </ac:spMkLst>
        </pc:spChg>
        <pc:spChg chg="mod">
          <ac:chgData name="Mark R B. Popplewell" userId="7674ec2a-de07-4fa1-a4e9-8ceb7a34b08d" providerId="ADAL" clId="{5FBE01ED-7D49-4E3E-8E14-C509D861C376}" dt="2022-10-03T10:24:29.969" v="2658" actId="20577"/>
          <ac:spMkLst>
            <pc:docMk/>
            <pc:sldMk cId="0" sldId="257"/>
            <ac:spMk id="20489" creationId="{1067CE6E-0F20-4AAD-9D03-59113F7E07C8}"/>
          </ac:spMkLst>
        </pc:spChg>
      </pc:sldChg>
      <pc:sldChg chg="modSp add del mod">
        <pc:chgData name="Mark R B. Popplewell" userId="7674ec2a-de07-4fa1-a4e9-8ceb7a34b08d" providerId="ADAL" clId="{5FBE01ED-7D49-4E3E-8E14-C509D861C376}" dt="2022-10-14T08:46:11.285" v="12844" actId="207"/>
        <pc:sldMkLst>
          <pc:docMk/>
          <pc:sldMk cId="2497952312" sldId="260"/>
        </pc:sldMkLst>
        <pc:spChg chg="mod">
          <ac:chgData name="Mark R B. Popplewell" userId="7674ec2a-de07-4fa1-a4e9-8ceb7a34b08d" providerId="ADAL" clId="{5FBE01ED-7D49-4E3E-8E14-C509D861C376}" dt="2022-10-14T08:46:11.285" v="12844" actId="207"/>
          <ac:spMkLst>
            <pc:docMk/>
            <pc:sldMk cId="2497952312" sldId="260"/>
            <ac:spMk id="2" creationId="{03FA0BA6-1A55-47CD-BA5F-A2556E05171B}"/>
          </ac:spMkLst>
        </pc:spChg>
      </pc:sldChg>
      <pc:sldChg chg="modSp add mod">
        <pc:chgData name="Mark R B. Popplewell" userId="7674ec2a-de07-4fa1-a4e9-8ceb7a34b08d" providerId="ADAL" clId="{5FBE01ED-7D49-4E3E-8E14-C509D861C376}" dt="2022-10-14T08:46:16.048" v="12845" actId="207"/>
        <pc:sldMkLst>
          <pc:docMk/>
          <pc:sldMk cId="1525772406" sldId="261"/>
        </pc:sldMkLst>
        <pc:spChg chg="mod">
          <ac:chgData name="Mark R B. Popplewell" userId="7674ec2a-de07-4fa1-a4e9-8ceb7a34b08d" providerId="ADAL" clId="{5FBE01ED-7D49-4E3E-8E14-C509D861C376}" dt="2022-10-14T08:46:16.048" v="12845" actId="207"/>
          <ac:spMkLst>
            <pc:docMk/>
            <pc:sldMk cId="1525772406" sldId="261"/>
            <ac:spMk id="2" creationId="{50992102-0338-4799-A4B6-318CE6BDAD2F}"/>
          </ac:spMkLst>
        </pc:spChg>
      </pc:sldChg>
      <pc:sldChg chg="addSp delSp modSp add mod">
        <pc:chgData name="Mark R B. Popplewell" userId="7674ec2a-de07-4fa1-a4e9-8ceb7a34b08d" providerId="ADAL" clId="{5FBE01ED-7D49-4E3E-8E14-C509D861C376}" dt="2022-10-12T15:42:53.682" v="9767" actId="478"/>
        <pc:sldMkLst>
          <pc:docMk/>
          <pc:sldMk cId="3058622898" sldId="262"/>
        </pc:sldMkLst>
        <pc:spChg chg="del">
          <ac:chgData name="Mark R B. Popplewell" userId="7674ec2a-de07-4fa1-a4e9-8ceb7a34b08d" providerId="ADAL" clId="{5FBE01ED-7D49-4E3E-8E14-C509D861C376}" dt="2022-10-12T15:42:48.187" v="9766" actId="478"/>
          <ac:spMkLst>
            <pc:docMk/>
            <pc:sldMk cId="3058622898" sldId="262"/>
            <ac:spMk id="2" creationId="{60AB0EED-BDEA-4136-B11B-06431A611AB5}"/>
          </ac:spMkLst>
        </pc:spChg>
        <pc:spChg chg="add del mod">
          <ac:chgData name="Mark R B. Popplewell" userId="7674ec2a-de07-4fa1-a4e9-8ceb7a34b08d" providerId="ADAL" clId="{5FBE01ED-7D49-4E3E-8E14-C509D861C376}" dt="2022-10-12T15:42:53.682" v="9767" actId="478"/>
          <ac:spMkLst>
            <pc:docMk/>
            <pc:sldMk cId="3058622898" sldId="262"/>
            <ac:spMk id="4" creationId="{A1AE39C4-ECEC-C615-1F9C-B42ADE022681}"/>
          </ac:spMkLst>
        </pc:spChg>
      </pc:sldChg>
      <pc:sldChg chg="modSp add mod">
        <pc:chgData name="Mark R B. Popplewell" userId="7674ec2a-de07-4fa1-a4e9-8ceb7a34b08d" providerId="ADAL" clId="{5FBE01ED-7D49-4E3E-8E14-C509D861C376}" dt="2022-10-14T08:46:23.425" v="12846" actId="207"/>
        <pc:sldMkLst>
          <pc:docMk/>
          <pc:sldMk cId="1670066307" sldId="263"/>
        </pc:sldMkLst>
        <pc:spChg chg="mod">
          <ac:chgData name="Mark R B. Popplewell" userId="7674ec2a-de07-4fa1-a4e9-8ceb7a34b08d" providerId="ADAL" clId="{5FBE01ED-7D49-4E3E-8E14-C509D861C376}" dt="2022-10-14T08:46:23.425" v="12846" actId="207"/>
          <ac:spMkLst>
            <pc:docMk/>
            <pc:sldMk cId="1670066307" sldId="263"/>
            <ac:spMk id="2" creationId="{A7BF51DC-2613-4E36-90C9-6857AF15C374}"/>
          </ac:spMkLst>
        </pc:spChg>
      </pc:sldChg>
      <pc:sldChg chg="modSp add mod">
        <pc:chgData name="Mark R B. Popplewell" userId="7674ec2a-de07-4fa1-a4e9-8ceb7a34b08d" providerId="ADAL" clId="{5FBE01ED-7D49-4E3E-8E14-C509D861C376}" dt="2022-10-14T08:46:35.901" v="12848" actId="207"/>
        <pc:sldMkLst>
          <pc:docMk/>
          <pc:sldMk cId="622439703" sldId="265"/>
        </pc:sldMkLst>
        <pc:spChg chg="mod">
          <ac:chgData name="Mark R B. Popplewell" userId="7674ec2a-de07-4fa1-a4e9-8ceb7a34b08d" providerId="ADAL" clId="{5FBE01ED-7D49-4E3E-8E14-C509D861C376}" dt="2022-10-14T08:46:35.901" v="12848" actId="207"/>
          <ac:spMkLst>
            <pc:docMk/>
            <pc:sldMk cId="622439703" sldId="265"/>
            <ac:spMk id="3" creationId="{20E20C1A-C6FF-475A-9D7F-39321D42F37B}"/>
          </ac:spMkLst>
        </pc:spChg>
      </pc:sldChg>
      <pc:sldChg chg="add del">
        <pc:chgData name="Mark R B. Popplewell" userId="7674ec2a-de07-4fa1-a4e9-8ceb7a34b08d" providerId="ADAL" clId="{5FBE01ED-7D49-4E3E-8E14-C509D861C376}" dt="2022-10-12T15:41:49.344" v="9733" actId="47"/>
        <pc:sldMkLst>
          <pc:docMk/>
          <pc:sldMk cId="2148603349" sldId="266"/>
        </pc:sldMkLst>
      </pc:sldChg>
      <pc:sldChg chg="delSp modSp add mod">
        <pc:chgData name="Mark R B. Popplewell" userId="7674ec2a-de07-4fa1-a4e9-8ceb7a34b08d" providerId="ADAL" clId="{5FBE01ED-7D49-4E3E-8E14-C509D861C376}" dt="2022-10-14T08:43:25.855" v="12763" actId="207"/>
        <pc:sldMkLst>
          <pc:docMk/>
          <pc:sldMk cId="3036027264" sldId="267"/>
        </pc:sldMkLst>
        <pc:spChg chg="mod">
          <ac:chgData name="Mark R B. Popplewell" userId="7674ec2a-de07-4fa1-a4e9-8ceb7a34b08d" providerId="ADAL" clId="{5FBE01ED-7D49-4E3E-8E14-C509D861C376}" dt="2022-10-14T08:43:25.855" v="12763" actId="207"/>
          <ac:spMkLst>
            <pc:docMk/>
            <pc:sldMk cId="3036027264" sldId="267"/>
            <ac:spMk id="4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09-30T14:35:18.953" v="1602" actId="6549"/>
          <ac:spMkLst>
            <pc:docMk/>
            <pc:sldMk cId="3036027264" sldId="267"/>
            <ac:spMk id="10" creationId="{3C3E93DE-F51C-47A9-B275-A5CF4AFA487D}"/>
          </ac:spMkLst>
        </pc:spChg>
        <pc:spChg chg="mod">
          <ac:chgData name="Mark R B. Popplewell" userId="7674ec2a-de07-4fa1-a4e9-8ceb7a34b08d" providerId="ADAL" clId="{5FBE01ED-7D49-4E3E-8E14-C509D861C376}" dt="2022-09-30T14:34:49.912" v="1598" actId="20577"/>
          <ac:spMkLst>
            <pc:docMk/>
            <pc:sldMk cId="3036027264" sldId="267"/>
            <ac:spMk id="11" creationId="{58BFAE01-A6BD-4442-BC05-5A273F610618}"/>
          </ac:spMkLst>
        </pc:spChg>
        <pc:picChg chg="del">
          <ac:chgData name="Mark R B. Popplewell" userId="7674ec2a-de07-4fa1-a4e9-8ceb7a34b08d" providerId="ADAL" clId="{5FBE01ED-7D49-4E3E-8E14-C509D861C376}" dt="2022-09-30T09:41:23.777" v="338" actId="478"/>
          <ac:picMkLst>
            <pc:docMk/>
            <pc:sldMk cId="3036027264" sldId="267"/>
            <ac:picMk id="5" creationId="{A74E241F-5D74-4295-B486-124042B24AA4}"/>
          </ac:picMkLst>
        </pc:picChg>
      </pc:sldChg>
      <pc:sldChg chg="del">
        <pc:chgData name="Mark R B. Popplewell" userId="7674ec2a-de07-4fa1-a4e9-8ceb7a34b08d" providerId="ADAL" clId="{5FBE01ED-7D49-4E3E-8E14-C509D861C376}" dt="2022-09-30T09:25:41.568" v="187" actId="47"/>
        <pc:sldMkLst>
          <pc:docMk/>
          <pc:sldMk cId="3490503800" sldId="267"/>
        </pc:sldMkLst>
      </pc:sldChg>
      <pc:sldChg chg="add del">
        <pc:chgData name="Mark R B. Popplewell" userId="7674ec2a-de07-4fa1-a4e9-8ceb7a34b08d" providerId="ADAL" clId="{5FBE01ED-7D49-4E3E-8E14-C509D861C376}" dt="2022-10-03T11:36:04.301" v="3687" actId="47"/>
        <pc:sldMkLst>
          <pc:docMk/>
          <pc:sldMk cId="0" sldId="283"/>
        </pc:sldMkLst>
      </pc:sldChg>
      <pc:sldChg chg="add del">
        <pc:chgData name="Mark R B. Popplewell" userId="7674ec2a-de07-4fa1-a4e9-8ceb7a34b08d" providerId="ADAL" clId="{5FBE01ED-7D49-4E3E-8E14-C509D861C376}" dt="2022-09-30T09:08:34.288" v="3" actId="47"/>
        <pc:sldMkLst>
          <pc:docMk/>
          <pc:sldMk cId="0" sldId="285"/>
        </pc:sldMkLst>
      </pc:sldChg>
      <pc:sldChg chg="add del">
        <pc:chgData name="Mark R B. Popplewell" userId="7674ec2a-de07-4fa1-a4e9-8ceb7a34b08d" providerId="ADAL" clId="{5FBE01ED-7D49-4E3E-8E14-C509D861C376}" dt="2022-10-03T16:37:35.222" v="5532" actId="47"/>
        <pc:sldMkLst>
          <pc:docMk/>
          <pc:sldMk cId="0" sldId="286"/>
        </pc:sldMkLst>
      </pc:sldChg>
      <pc:sldChg chg="modSp add del mod">
        <pc:chgData name="Mark R B. Popplewell" userId="7674ec2a-de07-4fa1-a4e9-8ceb7a34b08d" providerId="ADAL" clId="{5FBE01ED-7D49-4E3E-8E14-C509D861C376}" dt="2022-10-03T11:35:50.267" v="3686" actId="47"/>
        <pc:sldMkLst>
          <pc:docMk/>
          <pc:sldMk cId="0" sldId="290"/>
        </pc:sldMkLst>
        <pc:spChg chg="mod">
          <ac:chgData name="Mark R B. Popplewell" userId="7674ec2a-de07-4fa1-a4e9-8ceb7a34b08d" providerId="ADAL" clId="{5FBE01ED-7D49-4E3E-8E14-C509D861C376}" dt="2022-09-30T14:37:51.372" v="1689" actId="33524"/>
          <ac:spMkLst>
            <pc:docMk/>
            <pc:sldMk cId="0" sldId="290"/>
            <ac:spMk id="41986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09-30T14:39:05.527" v="1737" actId="1036"/>
          <ac:spMkLst>
            <pc:docMk/>
            <pc:sldMk cId="0" sldId="290"/>
            <ac:spMk id="41987" creationId="{00000000-0000-0000-0000-000000000000}"/>
          </ac:spMkLst>
        </pc:spChg>
      </pc:sldChg>
      <pc:sldChg chg="add del">
        <pc:chgData name="Mark R B. Popplewell" userId="7674ec2a-de07-4fa1-a4e9-8ceb7a34b08d" providerId="ADAL" clId="{5FBE01ED-7D49-4E3E-8E14-C509D861C376}" dt="2022-10-03T16:37:44.824" v="5534" actId="47"/>
        <pc:sldMkLst>
          <pc:docMk/>
          <pc:sldMk cId="0" sldId="294"/>
        </pc:sldMkLst>
      </pc:sldChg>
      <pc:sldChg chg="modSp add mod">
        <pc:chgData name="Mark R B. Popplewell" userId="7674ec2a-de07-4fa1-a4e9-8ceb7a34b08d" providerId="ADAL" clId="{5FBE01ED-7D49-4E3E-8E14-C509D861C376}" dt="2022-10-14T08:44:16.898" v="12781" actId="207"/>
        <pc:sldMkLst>
          <pc:docMk/>
          <pc:sldMk cId="0" sldId="300"/>
        </pc:sldMkLst>
        <pc:spChg chg="mod">
          <ac:chgData name="Mark R B. Popplewell" userId="7674ec2a-de07-4fa1-a4e9-8ceb7a34b08d" providerId="ADAL" clId="{5FBE01ED-7D49-4E3E-8E14-C509D861C376}" dt="2022-10-14T08:44:16.898" v="12781" actId="207"/>
          <ac:spMkLst>
            <pc:docMk/>
            <pc:sldMk cId="0" sldId="300"/>
            <ac:spMk id="53250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10-14T07:41:12.468" v="11504" actId="2"/>
          <ac:spMkLst>
            <pc:docMk/>
            <pc:sldMk cId="0" sldId="300"/>
            <ac:spMk id="53251" creationId="{00000000-0000-0000-0000-000000000000}"/>
          </ac:spMkLst>
        </pc:spChg>
      </pc:sldChg>
      <pc:sldChg chg="add del">
        <pc:chgData name="Mark R B. Popplewell" userId="7674ec2a-de07-4fa1-a4e9-8ceb7a34b08d" providerId="ADAL" clId="{5FBE01ED-7D49-4E3E-8E14-C509D861C376}" dt="2022-10-03T11:37:59.127" v="3691" actId="47"/>
        <pc:sldMkLst>
          <pc:docMk/>
          <pc:sldMk cId="0" sldId="301"/>
        </pc:sldMkLst>
      </pc:sldChg>
      <pc:sldChg chg="addSp delSp modSp add mod ord">
        <pc:chgData name="Mark R B. Popplewell" userId="7674ec2a-de07-4fa1-a4e9-8ceb7a34b08d" providerId="ADAL" clId="{5FBE01ED-7D49-4E3E-8E14-C509D861C376}" dt="2022-10-14T08:43:12.457" v="12731" actId="207"/>
        <pc:sldMkLst>
          <pc:docMk/>
          <pc:sldMk cId="1844978869" sldId="302"/>
        </pc:sldMkLst>
        <pc:spChg chg="add del mod">
          <ac:chgData name="Mark R B. Popplewell" userId="7674ec2a-de07-4fa1-a4e9-8ceb7a34b08d" providerId="ADAL" clId="{5FBE01ED-7D49-4E3E-8E14-C509D861C376}" dt="2022-09-30T14:19:17.518" v="902" actId="478"/>
          <ac:spMkLst>
            <pc:docMk/>
            <pc:sldMk cId="1844978869" sldId="302"/>
            <ac:spMk id="2" creationId="{73593047-1CFF-1F87-7BE9-7B7DD3909968}"/>
          </ac:spMkLst>
        </pc:spChg>
        <pc:spChg chg="add del mod">
          <ac:chgData name="Mark R B. Popplewell" userId="7674ec2a-de07-4fa1-a4e9-8ceb7a34b08d" providerId="ADAL" clId="{5FBE01ED-7D49-4E3E-8E14-C509D861C376}" dt="2022-10-11T12:48:10.928" v="7108" actId="478"/>
          <ac:spMkLst>
            <pc:docMk/>
            <pc:sldMk cId="1844978869" sldId="302"/>
            <ac:spMk id="3" creationId="{E43CA90C-4C8E-C610-AED8-73D1503D3DD5}"/>
          </ac:spMkLst>
        </pc:spChg>
        <pc:spChg chg="mod">
          <ac:chgData name="Mark R B. Popplewell" userId="7674ec2a-de07-4fa1-a4e9-8ceb7a34b08d" providerId="ADAL" clId="{5FBE01ED-7D49-4E3E-8E14-C509D861C376}" dt="2022-10-14T08:43:12.457" v="12731" actId="207"/>
          <ac:spMkLst>
            <pc:docMk/>
            <pc:sldMk cId="1844978869" sldId="302"/>
            <ac:spMk id="11" creationId="{D53D7666-271C-4B6D-9186-D71F056F6FFB}"/>
          </ac:spMkLst>
        </pc:spChg>
        <pc:spChg chg="mod">
          <ac:chgData name="Mark R B. Popplewell" userId="7674ec2a-de07-4fa1-a4e9-8ceb7a34b08d" providerId="ADAL" clId="{5FBE01ED-7D49-4E3E-8E14-C509D861C376}" dt="2022-10-14T08:42:57.909" v="12728" actId="1036"/>
          <ac:spMkLst>
            <pc:docMk/>
            <pc:sldMk cId="1844978869" sldId="302"/>
            <ac:spMk id="12" creationId="{9FCB6FEF-FCCB-4CEB-9734-AE57D123A76C}"/>
          </ac:spMkLst>
        </pc:spChg>
        <pc:spChg chg="mod">
          <ac:chgData name="Mark R B. Popplewell" userId="7674ec2a-de07-4fa1-a4e9-8ceb7a34b08d" providerId="ADAL" clId="{5FBE01ED-7D49-4E3E-8E14-C509D861C376}" dt="2022-10-14T08:42:57.909" v="12728" actId="1036"/>
          <ac:spMkLst>
            <pc:docMk/>
            <pc:sldMk cId="1844978869" sldId="302"/>
            <ac:spMk id="14" creationId="{0F4FDBE5-B643-4CA2-92A3-AE2BEA45E44D}"/>
          </ac:spMkLst>
        </pc:spChg>
        <pc:spChg chg="mod">
          <ac:chgData name="Mark R B. Popplewell" userId="7674ec2a-de07-4fa1-a4e9-8ceb7a34b08d" providerId="ADAL" clId="{5FBE01ED-7D49-4E3E-8E14-C509D861C376}" dt="2022-10-14T08:42:57.909" v="12728" actId="1036"/>
          <ac:spMkLst>
            <pc:docMk/>
            <pc:sldMk cId="1844978869" sldId="302"/>
            <ac:spMk id="15" creationId="{546F9AFC-1E6C-4624-A171-E30C8307FC9A}"/>
          </ac:spMkLst>
        </pc:spChg>
        <pc:spChg chg="mod">
          <ac:chgData name="Mark R B. Popplewell" userId="7674ec2a-de07-4fa1-a4e9-8ceb7a34b08d" providerId="ADAL" clId="{5FBE01ED-7D49-4E3E-8E14-C509D861C376}" dt="2022-10-14T08:42:57.909" v="12728" actId="1036"/>
          <ac:spMkLst>
            <pc:docMk/>
            <pc:sldMk cId="1844978869" sldId="302"/>
            <ac:spMk id="17" creationId="{CE5AAF9E-DF4D-45E8-B0E9-24D79E11B184}"/>
          </ac:spMkLst>
        </pc:spChg>
        <pc:spChg chg="mod">
          <ac:chgData name="Mark R B. Popplewell" userId="7674ec2a-de07-4fa1-a4e9-8ceb7a34b08d" providerId="ADAL" clId="{5FBE01ED-7D49-4E3E-8E14-C509D861C376}" dt="2022-10-14T08:42:57.909" v="12728" actId="1036"/>
          <ac:spMkLst>
            <pc:docMk/>
            <pc:sldMk cId="1844978869" sldId="302"/>
            <ac:spMk id="19" creationId="{7AFF8AD2-E9CA-41D9-87BA-CD43FB7EC284}"/>
          </ac:spMkLst>
        </pc:spChg>
        <pc:spChg chg="mod">
          <ac:chgData name="Mark R B. Popplewell" userId="7674ec2a-de07-4fa1-a4e9-8ceb7a34b08d" providerId="ADAL" clId="{5FBE01ED-7D49-4E3E-8E14-C509D861C376}" dt="2022-10-14T08:42:57.909" v="12728" actId="1036"/>
          <ac:spMkLst>
            <pc:docMk/>
            <pc:sldMk cId="1844978869" sldId="302"/>
            <ac:spMk id="20" creationId="{EFCDFD97-0600-426E-8462-FDBA1F27F421}"/>
          </ac:spMkLst>
        </pc:spChg>
        <pc:spChg chg="mod">
          <ac:chgData name="Mark R B. Popplewell" userId="7674ec2a-de07-4fa1-a4e9-8ceb7a34b08d" providerId="ADAL" clId="{5FBE01ED-7D49-4E3E-8E14-C509D861C376}" dt="2022-10-14T08:42:57.909" v="12728" actId="1036"/>
          <ac:spMkLst>
            <pc:docMk/>
            <pc:sldMk cId="1844978869" sldId="302"/>
            <ac:spMk id="21" creationId="{BCF93EB1-CEE1-4BB5-825F-70188156A51D}"/>
          </ac:spMkLst>
        </pc:spChg>
        <pc:spChg chg="mod">
          <ac:chgData name="Mark R B. Popplewell" userId="7674ec2a-de07-4fa1-a4e9-8ceb7a34b08d" providerId="ADAL" clId="{5FBE01ED-7D49-4E3E-8E14-C509D861C376}" dt="2022-10-14T08:42:57.909" v="12728" actId="1036"/>
          <ac:spMkLst>
            <pc:docMk/>
            <pc:sldMk cId="1844978869" sldId="302"/>
            <ac:spMk id="22" creationId="{BC4778A1-5151-4278-9B4E-4F52FE4A9049}"/>
          </ac:spMkLst>
        </pc:spChg>
        <pc:grpChg chg="mod">
          <ac:chgData name="Mark R B. Popplewell" userId="7674ec2a-de07-4fa1-a4e9-8ceb7a34b08d" providerId="ADAL" clId="{5FBE01ED-7D49-4E3E-8E14-C509D861C376}" dt="2022-10-14T08:42:57.909" v="12728" actId="1036"/>
          <ac:grpSpMkLst>
            <pc:docMk/>
            <pc:sldMk cId="1844978869" sldId="302"/>
            <ac:grpSpMk id="13" creationId="{01FA752A-BD71-49F6-B1D3-EE63432A1D89}"/>
          </ac:grpSpMkLst>
        </pc:grpChg>
        <pc:grpChg chg="mod">
          <ac:chgData name="Mark R B. Popplewell" userId="7674ec2a-de07-4fa1-a4e9-8ceb7a34b08d" providerId="ADAL" clId="{5FBE01ED-7D49-4E3E-8E14-C509D861C376}" dt="2022-10-14T08:42:57.909" v="12728" actId="1036"/>
          <ac:grpSpMkLst>
            <pc:docMk/>
            <pc:sldMk cId="1844978869" sldId="302"/>
            <ac:grpSpMk id="16" creationId="{9D6E8476-5646-447E-8CB2-453B21AE3D5C}"/>
          </ac:grpSpMkLst>
        </pc:grpChg>
        <pc:grpChg chg="mod">
          <ac:chgData name="Mark R B. Popplewell" userId="7674ec2a-de07-4fa1-a4e9-8ceb7a34b08d" providerId="ADAL" clId="{5FBE01ED-7D49-4E3E-8E14-C509D861C376}" dt="2022-10-14T08:42:57.909" v="12728" actId="1036"/>
          <ac:grpSpMkLst>
            <pc:docMk/>
            <pc:sldMk cId="1844978869" sldId="302"/>
            <ac:grpSpMk id="18" creationId="{5817C794-0C9B-4CB7-B4A0-39958E16E7E4}"/>
          </ac:grpSpMkLst>
        </pc:grpChg>
        <pc:grpChg chg="mod">
          <ac:chgData name="Mark R B. Popplewell" userId="7674ec2a-de07-4fa1-a4e9-8ceb7a34b08d" providerId="ADAL" clId="{5FBE01ED-7D49-4E3E-8E14-C509D861C376}" dt="2022-10-14T08:43:03.796" v="12729" actId="207"/>
          <ac:grpSpMkLst>
            <pc:docMk/>
            <pc:sldMk cId="1844978869" sldId="302"/>
            <ac:grpSpMk id="24" creationId="{CE7DB112-515B-47D1-B54D-55E3FEAEF149}"/>
          </ac:grpSpMkLst>
        </pc:grpChg>
        <pc:picChg chg="del">
          <ac:chgData name="Mark R B. Popplewell" userId="7674ec2a-de07-4fa1-a4e9-8ceb7a34b08d" providerId="ADAL" clId="{5FBE01ED-7D49-4E3E-8E14-C509D861C376}" dt="2022-10-13T14:07:19.738" v="11298" actId="478"/>
          <ac:picMkLst>
            <pc:docMk/>
            <pc:sldMk cId="1844978869" sldId="302"/>
            <ac:picMk id="7" creationId="{D05B6751-B059-4B02-AB13-EAC1723E3AF5}"/>
          </ac:picMkLst>
        </pc:picChg>
        <pc:picChg chg="mod">
          <ac:chgData name="Mark R B. Popplewell" userId="7674ec2a-de07-4fa1-a4e9-8ceb7a34b08d" providerId="ADAL" clId="{5FBE01ED-7D49-4E3E-8E14-C509D861C376}" dt="2022-10-14T08:42:57.909" v="12728" actId="1036"/>
          <ac:picMkLst>
            <pc:docMk/>
            <pc:sldMk cId="1844978869" sldId="302"/>
            <ac:picMk id="23" creationId="{0A9529FC-D0DD-4177-9C66-CDB3E9CCA638}"/>
          </ac:picMkLst>
        </pc:picChg>
      </pc:sldChg>
      <pc:sldChg chg="add del">
        <pc:chgData name="Mark R B. Popplewell" userId="7674ec2a-de07-4fa1-a4e9-8ceb7a34b08d" providerId="ADAL" clId="{5FBE01ED-7D49-4E3E-8E14-C509D861C376}" dt="2022-09-30T09:22:51.495" v="173" actId="47"/>
        <pc:sldMkLst>
          <pc:docMk/>
          <pc:sldMk cId="0" sldId="305"/>
        </pc:sldMkLst>
      </pc:sldChg>
      <pc:sldChg chg="add del">
        <pc:chgData name="Mark R B. Popplewell" userId="7674ec2a-de07-4fa1-a4e9-8ceb7a34b08d" providerId="ADAL" clId="{5FBE01ED-7D49-4E3E-8E14-C509D861C376}" dt="2022-09-30T09:20:48.874" v="162" actId="47"/>
        <pc:sldMkLst>
          <pc:docMk/>
          <pc:sldMk cId="0" sldId="307"/>
        </pc:sldMkLst>
      </pc:sldChg>
      <pc:sldChg chg="addSp modSp add del mod modTransition modAnim">
        <pc:chgData name="Mark R B. Popplewell" userId="7674ec2a-de07-4fa1-a4e9-8ceb7a34b08d" providerId="ADAL" clId="{5FBE01ED-7D49-4E3E-8E14-C509D861C376}" dt="2022-10-14T08:40:35.330" v="12661" actId="207"/>
        <pc:sldMkLst>
          <pc:docMk/>
          <pc:sldMk cId="0" sldId="310"/>
        </pc:sldMkLst>
        <pc:spChg chg="mod">
          <ac:chgData name="Mark R B. Popplewell" userId="7674ec2a-de07-4fa1-a4e9-8ceb7a34b08d" providerId="ADAL" clId="{5FBE01ED-7D49-4E3E-8E14-C509D861C376}" dt="2022-10-14T08:40:35.330" v="12661" actId="207"/>
          <ac:spMkLst>
            <pc:docMk/>
            <pc:sldMk cId="0" sldId="310"/>
            <ac:spMk id="2" creationId="{85C7F081-9E65-74C1-7AB1-93B6DF431D1F}"/>
          </ac:spMkLst>
        </pc:spChg>
        <pc:spChg chg="mod">
          <ac:chgData name="Mark R B. Popplewell" userId="7674ec2a-de07-4fa1-a4e9-8ceb7a34b08d" providerId="ADAL" clId="{5FBE01ED-7D49-4E3E-8E14-C509D861C376}" dt="2022-10-06T16:55:53.934" v="6768" actId="6549"/>
          <ac:spMkLst>
            <pc:docMk/>
            <pc:sldMk cId="0" sldId="310"/>
            <ac:spMk id="7" creationId="{AC12D4F4-C534-69B3-9314-E935DD99686F}"/>
          </ac:spMkLst>
        </pc:spChg>
        <pc:spChg chg="mod">
          <ac:chgData name="Mark R B. Popplewell" userId="7674ec2a-de07-4fa1-a4e9-8ceb7a34b08d" providerId="ADAL" clId="{5FBE01ED-7D49-4E3E-8E14-C509D861C376}" dt="2022-10-06T16:55:58.373" v="6769" actId="6549"/>
          <ac:spMkLst>
            <pc:docMk/>
            <pc:sldMk cId="0" sldId="310"/>
            <ac:spMk id="8" creationId="{BCB00775-326A-AA06-61B0-2D3FE2C1562B}"/>
          </ac:spMkLst>
        </pc:spChg>
        <pc:spChg chg="mod">
          <ac:chgData name="Mark R B. Popplewell" userId="7674ec2a-de07-4fa1-a4e9-8ceb7a34b08d" providerId="ADAL" clId="{5FBE01ED-7D49-4E3E-8E14-C509D861C376}" dt="2022-10-06T16:56:02.762" v="6770" actId="121"/>
          <ac:spMkLst>
            <pc:docMk/>
            <pc:sldMk cId="0" sldId="310"/>
            <ac:spMk id="9" creationId="{79BB3862-914B-2EE8-3C00-FF43B4A174AA}"/>
          </ac:spMkLst>
        </pc:spChg>
        <pc:spChg chg="mod">
          <ac:chgData name="Mark R B. Popplewell" userId="7674ec2a-de07-4fa1-a4e9-8ceb7a34b08d" providerId="ADAL" clId="{5FBE01ED-7D49-4E3E-8E14-C509D861C376}" dt="2022-10-06T16:56:07.194" v="6771" actId="120"/>
          <ac:spMkLst>
            <pc:docMk/>
            <pc:sldMk cId="0" sldId="310"/>
            <ac:spMk id="10" creationId="{ECFEC976-20A9-8F84-7DE6-C376E1C2746C}"/>
          </ac:spMkLst>
        </pc:spChg>
        <pc:spChg chg="mod">
          <ac:chgData name="Mark R B. Popplewell" userId="7674ec2a-de07-4fa1-a4e9-8ceb7a34b08d" providerId="ADAL" clId="{5FBE01ED-7D49-4E3E-8E14-C509D861C376}" dt="2022-10-03T10:22:53.311" v="2648" actId="164"/>
          <ac:spMkLst>
            <pc:docMk/>
            <pc:sldMk cId="0" sldId="310"/>
            <ac:spMk id="11" creationId="{73CCA43E-9D08-A1EA-D96D-92D66885B561}"/>
          </ac:spMkLst>
        </pc:spChg>
        <pc:spChg chg="mod">
          <ac:chgData name="Mark R B. Popplewell" userId="7674ec2a-de07-4fa1-a4e9-8ceb7a34b08d" providerId="ADAL" clId="{5FBE01ED-7D49-4E3E-8E14-C509D861C376}" dt="2022-10-03T10:22:53.311" v="2648" actId="164"/>
          <ac:spMkLst>
            <pc:docMk/>
            <pc:sldMk cId="0" sldId="310"/>
            <ac:spMk id="12" creationId="{92C12767-75DD-F7B6-4DBC-C5517B20BFAB}"/>
          </ac:spMkLst>
        </pc:spChg>
        <pc:spChg chg="mod">
          <ac:chgData name="Mark R B. Popplewell" userId="7674ec2a-de07-4fa1-a4e9-8ceb7a34b08d" providerId="ADAL" clId="{5FBE01ED-7D49-4E3E-8E14-C509D861C376}" dt="2022-10-03T10:22:53.311" v="2648" actId="164"/>
          <ac:spMkLst>
            <pc:docMk/>
            <pc:sldMk cId="0" sldId="310"/>
            <ac:spMk id="13" creationId="{04F07D2A-E9A2-DF57-4A1D-E24E90FA92F5}"/>
          </ac:spMkLst>
        </pc:spChg>
        <pc:spChg chg="mod">
          <ac:chgData name="Mark R B. Popplewell" userId="7674ec2a-de07-4fa1-a4e9-8ceb7a34b08d" providerId="ADAL" clId="{5FBE01ED-7D49-4E3E-8E14-C509D861C376}" dt="2022-10-03T10:22:53.311" v="2648" actId="164"/>
          <ac:spMkLst>
            <pc:docMk/>
            <pc:sldMk cId="0" sldId="310"/>
            <ac:spMk id="14" creationId="{C00E7EE3-D42A-0EEE-0018-D8430394976D}"/>
          </ac:spMkLst>
        </pc:spChg>
        <pc:spChg chg="mod">
          <ac:chgData name="Mark R B. Popplewell" userId="7674ec2a-de07-4fa1-a4e9-8ceb7a34b08d" providerId="ADAL" clId="{5FBE01ED-7D49-4E3E-8E14-C509D861C376}" dt="2022-10-03T10:19:12.810" v="2640" actId="20577"/>
          <ac:spMkLst>
            <pc:docMk/>
            <pc:sldMk cId="0" sldId="310"/>
            <ac:spMk id="18446" creationId="{77890E8B-5FE9-1B19-3B1C-A8F8FEAD0CD9}"/>
          </ac:spMkLst>
        </pc:spChg>
        <pc:grpChg chg="add mod">
          <ac:chgData name="Mark R B. Popplewell" userId="7674ec2a-de07-4fa1-a4e9-8ceb7a34b08d" providerId="ADAL" clId="{5FBE01ED-7D49-4E3E-8E14-C509D861C376}" dt="2022-10-03T10:22:53.311" v="2648" actId="164"/>
          <ac:grpSpMkLst>
            <pc:docMk/>
            <pc:sldMk cId="0" sldId="310"/>
            <ac:grpSpMk id="3" creationId="{359D2FC7-6680-6886-B294-677EC93F7D24}"/>
          </ac:grpSpMkLst>
        </pc:grpChg>
      </pc:sldChg>
      <pc:sldChg chg="add del">
        <pc:chgData name="Mark R B. Popplewell" userId="7674ec2a-de07-4fa1-a4e9-8ceb7a34b08d" providerId="ADAL" clId="{5FBE01ED-7D49-4E3E-8E14-C509D861C376}" dt="2022-10-03T11:37:29.912" v="3690" actId="47"/>
        <pc:sldMkLst>
          <pc:docMk/>
          <pc:sldMk cId="0" sldId="312"/>
        </pc:sldMkLst>
      </pc:sldChg>
      <pc:sldChg chg="add del">
        <pc:chgData name="Mark R B. Popplewell" userId="7674ec2a-de07-4fa1-a4e9-8ceb7a34b08d" providerId="ADAL" clId="{5FBE01ED-7D49-4E3E-8E14-C509D861C376}" dt="2022-09-30T09:21:05.639" v="167" actId="47"/>
        <pc:sldMkLst>
          <pc:docMk/>
          <pc:sldMk cId="0" sldId="314"/>
        </pc:sldMkLst>
      </pc:sldChg>
      <pc:sldChg chg="add del">
        <pc:chgData name="Mark R B. Popplewell" userId="7674ec2a-de07-4fa1-a4e9-8ceb7a34b08d" providerId="ADAL" clId="{5FBE01ED-7D49-4E3E-8E14-C509D861C376}" dt="2022-10-06T16:14:08.716" v="6448" actId="47"/>
        <pc:sldMkLst>
          <pc:docMk/>
          <pc:sldMk cId="0" sldId="315"/>
        </pc:sldMkLst>
      </pc:sldChg>
      <pc:sldChg chg="addSp delSp modSp add mod ord delAnim">
        <pc:chgData name="Mark R B. Popplewell" userId="7674ec2a-de07-4fa1-a4e9-8ceb7a34b08d" providerId="ADAL" clId="{5FBE01ED-7D49-4E3E-8E14-C509D861C376}" dt="2022-10-14T08:42:09.699" v="12675" actId="207"/>
        <pc:sldMkLst>
          <pc:docMk/>
          <pc:sldMk cId="0" sldId="316"/>
        </pc:sldMkLst>
        <pc:spChg chg="add del mod">
          <ac:chgData name="Mark R B. Popplewell" userId="7674ec2a-de07-4fa1-a4e9-8ceb7a34b08d" providerId="ADAL" clId="{5FBE01ED-7D49-4E3E-8E14-C509D861C376}" dt="2022-09-30T09:48:48.204" v="542"/>
          <ac:spMkLst>
            <pc:docMk/>
            <pc:sldMk cId="0" sldId="316"/>
            <ac:spMk id="3" creationId="{37F0E533-5E48-BBB6-0B98-4EA514959366}"/>
          </ac:spMkLst>
        </pc:spChg>
        <pc:spChg chg="add del mod">
          <ac:chgData name="Mark R B. Popplewell" userId="7674ec2a-de07-4fa1-a4e9-8ceb7a34b08d" providerId="ADAL" clId="{5FBE01ED-7D49-4E3E-8E14-C509D861C376}" dt="2022-09-30T14:56:24.769" v="2190" actId="478"/>
          <ac:spMkLst>
            <pc:docMk/>
            <pc:sldMk cId="0" sldId="316"/>
            <ac:spMk id="7" creationId="{BF1DFBFB-A144-2532-C4C4-A61D9AFF2130}"/>
          </ac:spMkLst>
        </pc:spChg>
        <pc:spChg chg="mod">
          <ac:chgData name="Mark R B. Popplewell" userId="7674ec2a-de07-4fa1-a4e9-8ceb7a34b08d" providerId="ADAL" clId="{5FBE01ED-7D49-4E3E-8E14-C509D861C376}" dt="2022-10-14T08:42:09.699" v="12675" actId="207"/>
          <ac:spMkLst>
            <pc:docMk/>
            <pc:sldMk cId="0" sldId="316"/>
            <ac:spMk id="71682" creationId="{00000000-0000-0000-0000-000000000000}"/>
          </ac:spMkLst>
        </pc:spChg>
        <pc:spChg chg="del">
          <ac:chgData name="Mark R B. Popplewell" userId="7674ec2a-de07-4fa1-a4e9-8ceb7a34b08d" providerId="ADAL" clId="{5FBE01ED-7D49-4E3E-8E14-C509D861C376}" dt="2022-09-30T09:49:44.943" v="593" actId="478"/>
          <ac:spMkLst>
            <pc:docMk/>
            <pc:sldMk cId="0" sldId="316"/>
            <ac:spMk id="71684" creationId="{00000000-0000-0000-0000-000000000000}"/>
          </ac:spMkLst>
        </pc:spChg>
        <pc:picChg chg="add mod">
          <ac:chgData name="Mark R B. Popplewell" userId="7674ec2a-de07-4fa1-a4e9-8ceb7a34b08d" providerId="ADAL" clId="{5FBE01ED-7D49-4E3E-8E14-C509D861C376}" dt="2022-09-30T09:48:54.203" v="543" actId="27614"/>
          <ac:picMkLst>
            <pc:docMk/>
            <pc:sldMk cId="0" sldId="316"/>
            <ac:picMk id="6" creationId="{8D9998E0-B6F9-0E8B-A87D-FE23F7662CA1}"/>
          </ac:picMkLst>
        </pc:picChg>
        <pc:picChg chg="del">
          <ac:chgData name="Mark R B. Popplewell" userId="7674ec2a-de07-4fa1-a4e9-8ceb7a34b08d" providerId="ADAL" clId="{5FBE01ED-7D49-4E3E-8E14-C509D861C376}" dt="2022-09-30T09:48:41.377" v="541" actId="478"/>
          <ac:picMkLst>
            <pc:docMk/>
            <pc:sldMk cId="0" sldId="316"/>
            <ac:picMk id="71683" creationId="{00000000-0000-0000-0000-000000000000}"/>
          </ac:picMkLst>
        </pc:picChg>
      </pc:sldChg>
      <pc:sldChg chg="modSp add mod ord modAnim">
        <pc:chgData name="Mark R B. Popplewell" userId="7674ec2a-de07-4fa1-a4e9-8ceb7a34b08d" providerId="ADAL" clId="{5FBE01ED-7D49-4E3E-8E14-C509D861C376}" dt="2022-10-14T08:42:01.005" v="12674" actId="207"/>
        <pc:sldMkLst>
          <pc:docMk/>
          <pc:sldMk cId="0" sldId="317"/>
        </pc:sldMkLst>
        <pc:spChg chg="mod">
          <ac:chgData name="Mark R B. Popplewell" userId="7674ec2a-de07-4fa1-a4e9-8ceb7a34b08d" providerId="ADAL" clId="{5FBE01ED-7D49-4E3E-8E14-C509D861C376}" dt="2022-10-14T08:41:43.589" v="12672" actId="207"/>
          <ac:spMkLst>
            <pc:docMk/>
            <pc:sldMk cId="0" sldId="317"/>
            <ac:spMk id="5" creationId="{9F53F5A9-ABCE-18CA-D06E-5B86F9097975}"/>
          </ac:spMkLst>
        </pc:spChg>
        <pc:spChg chg="mod">
          <ac:chgData name="Mark R B. Popplewell" userId="7674ec2a-de07-4fa1-a4e9-8ceb7a34b08d" providerId="ADAL" clId="{5FBE01ED-7D49-4E3E-8E14-C509D861C376}" dt="2022-10-14T08:42:01.005" v="12674" actId="207"/>
          <ac:spMkLst>
            <pc:docMk/>
            <pc:sldMk cId="0" sldId="317"/>
            <ac:spMk id="6" creationId="{1D719AA3-3CAD-6195-3748-C600016F7D9A}"/>
          </ac:spMkLst>
        </pc:spChg>
        <pc:spChg chg="mod">
          <ac:chgData name="Mark R B. Popplewell" userId="7674ec2a-de07-4fa1-a4e9-8ceb7a34b08d" providerId="ADAL" clId="{5FBE01ED-7D49-4E3E-8E14-C509D861C376}" dt="2022-10-03T11:30:03.537" v="3605" actId="20577"/>
          <ac:spMkLst>
            <pc:docMk/>
            <pc:sldMk cId="0" sldId="317"/>
            <ac:spMk id="25602" creationId="{9660FA40-9575-BD4B-09FC-622AA62C474F}"/>
          </ac:spMkLst>
        </pc:spChg>
      </pc:sldChg>
      <pc:sldChg chg="add del">
        <pc:chgData name="Mark R B. Popplewell" userId="7674ec2a-de07-4fa1-a4e9-8ceb7a34b08d" providerId="ADAL" clId="{5FBE01ED-7D49-4E3E-8E14-C509D861C376}" dt="2022-10-11T16:19:18.139" v="7816" actId="47"/>
        <pc:sldMkLst>
          <pc:docMk/>
          <pc:sldMk cId="0" sldId="319"/>
        </pc:sldMkLst>
      </pc:sldChg>
      <pc:sldChg chg="add del">
        <pc:chgData name="Mark R B. Popplewell" userId="7674ec2a-de07-4fa1-a4e9-8ceb7a34b08d" providerId="ADAL" clId="{5FBE01ED-7D49-4E3E-8E14-C509D861C376}" dt="2022-10-03T11:37:27.597" v="3689" actId="47"/>
        <pc:sldMkLst>
          <pc:docMk/>
          <pc:sldMk cId="0" sldId="322"/>
        </pc:sldMkLst>
      </pc:sldChg>
      <pc:sldChg chg="addSp delSp modSp add mod ord">
        <pc:chgData name="Mark R B. Popplewell" userId="7674ec2a-de07-4fa1-a4e9-8ceb7a34b08d" providerId="ADAL" clId="{5FBE01ED-7D49-4E3E-8E14-C509D861C376}" dt="2022-10-14T08:46:28.040" v="12847" actId="207"/>
        <pc:sldMkLst>
          <pc:docMk/>
          <pc:sldMk cId="0" sldId="323"/>
        </pc:sldMkLst>
        <pc:spChg chg="add del">
          <ac:chgData name="Mark R B. Popplewell" userId="7674ec2a-de07-4fa1-a4e9-8ceb7a34b08d" providerId="ADAL" clId="{5FBE01ED-7D49-4E3E-8E14-C509D861C376}" dt="2022-10-06T16:52:23.593" v="6754" actId="478"/>
          <ac:spMkLst>
            <pc:docMk/>
            <pc:sldMk cId="0" sldId="323"/>
            <ac:spMk id="3" creationId="{C84C30EB-9B44-03C2-421F-9E9BE3B27C10}"/>
          </ac:spMkLst>
        </pc:spChg>
        <pc:spChg chg="mod">
          <ac:chgData name="Mark R B. Popplewell" userId="7674ec2a-de07-4fa1-a4e9-8ceb7a34b08d" providerId="ADAL" clId="{5FBE01ED-7D49-4E3E-8E14-C509D861C376}" dt="2022-10-14T08:46:28.040" v="12847" actId="207"/>
          <ac:spMkLst>
            <pc:docMk/>
            <pc:sldMk cId="0" sldId="323"/>
            <ac:spMk id="83970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10-13T14:14:28.919" v="11411" actId="1035"/>
          <ac:spMkLst>
            <pc:docMk/>
            <pc:sldMk cId="0" sldId="323"/>
            <ac:spMk id="83971" creationId="{00000000-0000-0000-0000-000000000000}"/>
          </ac:spMkLst>
        </pc:spChg>
      </pc:sldChg>
      <pc:sldChg chg="delSp modSp add del mod delAnim">
        <pc:chgData name="Mark R B. Popplewell" userId="7674ec2a-de07-4fa1-a4e9-8ceb7a34b08d" providerId="ADAL" clId="{5FBE01ED-7D49-4E3E-8E14-C509D861C376}" dt="2022-10-06T16:08:46.343" v="6446" actId="47"/>
        <pc:sldMkLst>
          <pc:docMk/>
          <pc:sldMk cId="0" sldId="324"/>
        </pc:sldMkLst>
        <pc:spChg chg="del mod">
          <ac:chgData name="Mark R B. Popplewell" userId="7674ec2a-de07-4fa1-a4e9-8ceb7a34b08d" providerId="ADAL" clId="{5FBE01ED-7D49-4E3E-8E14-C509D861C376}" dt="2022-10-03T16:50:09.318" v="6444" actId="478"/>
          <ac:spMkLst>
            <pc:docMk/>
            <pc:sldMk cId="0" sldId="324"/>
            <ac:spMk id="85024" creationId="{00000000-0000-0000-0000-000000000000}"/>
          </ac:spMkLst>
        </pc:spChg>
        <pc:spChg chg="del">
          <ac:chgData name="Mark R B. Popplewell" userId="7674ec2a-de07-4fa1-a4e9-8ceb7a34b08d" providerId="ADAL" clId="{5FBE01ED-7D49-4E3E-8E14-C509D861C376}" dt="2022-10-03T16:50:06.662" v="6442" actId="478"/>
          <ac:spMkLst>
            <pc:docMk/>
            <pc:sldMk cId="0" sldId="324"/>
            <ac:spMk id="85025" creationId="{00000000-0000-0000-0000-000000000000}"/>
          </ac:spMkLst>
        </pc:spChg>
        <pc:grpChg chg="del">
          <ac:chgData name="Mark R B. Popplewell" userId="7674ec2a-de07-4fa1-a4e9-8ceb7a34b08d" providerId="ADAL" clId="{5FBE01ED-7D49-4E3E-8E14-C509D861C376}" dt="2022-10-03T16:50:11.068" v="6445" actId="478"/>
          <ac:grpSpMkLst>
            <pc:docMk/>
            <pc:sldMk cId="0" sldId="324"/>
            <ac:grpSpMk id="85032" creationId="{00000000-0000-0000-0000-000000000000}"/>
          </ac:grpSpMkLst>
        </pc:grpChg>
      </pc:sldChg>
      <pc:sldChg chg="add del">
        <pc:chgData name="Mark R B. Popplewell" userId="7674ec2a-de07-4fa1-a4e9-8ceb7a34b08d" providerId="ADAL" clId="{5FBE01ED-7D49-4E3E-8E14-C509D861C376}" dt="2022-09-30T09:24:35.770" v="182" actId="47"/>
        <pc:sldMkLst>
          <pc:docMk/>
          <pc:sldMk cId="0" sldId="330"/>
        </pc:sldMkLst>
      </pc:sldChg>
      <pc:sldChg chg="add del">
        <pc:chgData name="Mark R B. Popplewell" userId="7674ec2a-de07-4fa1-a4e9-8ceb7a34b08d" providerId="ADAL" clId="{5FBE01ED-7D49-4E3E-8E14-C509D861C376}" dt="2022-09-30T09:24:52.066" v="183" actId="47"/>
        <pc:sldMkLst>
          <pc:docMk/>
          <pc:sldMk cId="0" sldId="331"/>
        </pc:sldMkLst>
      </pc:sldChg>
      <pc:sldChg chg="add del">
        <pc:chgData name="Mark R B. Popplewell" userId="7674ec2a-de07-4fa1-a4e9-8ceb7a34b08d" providerId="ADAL" clId="{5FBE01ED-7D49-4E3E-8E14-C509D861C376}" dt="2022-10-03T11:39:40.087" v="3700" actId="47"/>
        <pc:sldMkLst>
          <pc:docMk/>
          <pc:sldMk cId="0" sldId="332"/>
        </pc:sldMkLst>
      </pc:sldChg>
      <pc:sldChg chg="add del">
        <pc:chgData name="Mark R B. Popplewell" userId="7674ec2a-de07-4fa1-a4e9-8ceb7a34b08d" providerId="ADAL" clId="{5FBE01ED-7D49-4E3E-8E14-C509D861C376}" dt="2022-10-03T11:39:32.060" v="3699" actId="47"/>
        <pc:sldMkLst>
          <pc:docMk/>
          <pc:sldMk cId="0" sldId="333"/>
        </pc:sldMkLst>
      </pc:sldChg>
      <pc:sldChg chg="add del">
        <pc:chgData name="Mark R B. Popplewell" userId="7674ec2a-de07-4fa1-a4e9-8ceb7a34b08d" providerId="ADAL" clId="{5FBE01ED-7D49-4E3E-8E14-C509D861C376}" dt="2022-10-03T11:39:26.920" v="3698" actId="47"/>
        <pc:sldMkLst>
          <pc:docMk/>
          <pc:sldMk cId="0" sldId="334"/>
        </pc:sldMkLst>
      </pc:sldChg>
      <pc:sldChg chg="add del">
        <pc:chgData name="Mark R B. Popplewell" userId="7674ec2a-de07-4fa1-a4e9-8ceb7a34b08d" providerId="ADAL" clId="{5FBE01ED-7D49-4E3E-8E14-C509D861C376}" dt="2022-10-03T11:39:07.277" v="3697" actId="47"/>
        <pc:sldMkLst>
          <pc:docMk/>
          <pc:sldMk cId="0" sldId="335"/>
        </pc:sldMkLst>
      </pc:sldChg>
      <pc:sldChg chg="add del">
        <pc:chgData name="Mark R B. Popplewell" userId="7674ec2a-de07-4fa1-a4e9-8ceb7a34b08d" providerId="ADAL" clId="{5FBE01ED-7D49-4E3E-8E14-C509D861C376}" dt="2022-10-03T11:39:04.745" v="3696" actId="47"/>
        <pc:sldMkLst>
          <pc:docMk/>
          <pc:sldMk cId="0" sldId="336"/>
        </pc:sldMkLst>
      </pc:sldChg>
      <pc:sldChg chg="add del">
        <pc:chgData name="Mark R B. Popplewell" userId="7674ec2a-de07-4fa1-a4e9-8ceb7a34b08d" providerId="ADAL" clId="{5FBE01ED-7D49-4E3E-8E14-C509D861C376}" dt="2022-10-03T11:39:01.441" v="3695" actId="47"/>
        <pc:sldMkLst>
          <pc:docMk/>
          <pc:sldMk cId="0" sldId="337"/>
        </pc:sldMkLst>
      </pc:sldChg>
      <pc:sldChg chg="add del">
        <pc:chgData name="Mark R B. Popplewell" userId="7674ec2a-de07-4fa1-a4e9-8ceb7a34b08d" providerId="ADAL" clId="{5FBE01ED-7D49-4E3E-8E14-C509D861C376}" dt="2022-10-03T11:38:38.698" v="3693" actId="47"/>
        <pc:sldMkLst>
          <pc:docMk/>
          <pc:sldMk cId="0" sldId="338"/>
        </pc:sldMkLst>
      </pc:sldChg>
      <pc:sldChg chg="add del">
        <pc:chgData name="Mark R B. Popplewell" userId="7674ec2a-de07-4fa1-a4e9-8ceb7a34b08d" providerId="ADAL" clId="{5FBE01ED-7D49-4E3E-8E14-C509D861C376}" dt="2022-10-03T11:38:53.731" v="3694" actId="47"/>
        <pc:sldMkLst>
          <pc:docMk/>
          <pc:sldMk cId="0" sldId="339"/>
        </pc:sldMkLst>
      </pc:sldChg>
      <pc:sldChg chg="add del">
        <pc:chgData name="Mark R B. Popplewell" userId="7674ec2a-de07-4fa1-a4e9-8ceb7a34b08d" providerId="ADAL" clId="{5FBE01ED-7D49-4E3E-8E14-C509D861C376}" dt="2022-09-30T09:25:24.686" v="185" actId="47"/>
        <pc:sldMkLst>
          <pc:docMk/>
          <pc:sldMk cId="0" sldId="341"/>
        </pc:sldMkLst>
      </pc:sldChg>
      <pc:sldChg chg="add del">
        <pc:chgData name="Mark R B. Popplewell" userId="7674ec2a-de07-4fa1-a4e9-8ceb7a34b08d" providerId="ADAL" clId="{5FBE01ED-7D49-4E3E-8E14-C509D861C376}" dt="2022-09-30T09:25:19.532" v="184" actId="47"/>
        <pc:sldMkLst>
          <pc:docMk/>
          <pc:sldMk cId="0" sldId="342"/>
        </pc:sldMkLst>
      </pc:sldChg>
      <pc:sldChg chg="modSp add mod ord">
        <pc:chgData name="Mark R B. Popplewell" userId="7674ec2a-de07-4fa1-a4e9-8ceb7a34b08d" providerId="ADAL" clId="{5FBE01ED-7D49-4E3E-8E14-C509D861C376}" dt="2022-10-14T08:41:15.697" v="12666" actId="207"/>
        <pc:sldMkLst>
          <pc:docMk/>
          <pc:sldMk cId="0" sldId="343"/>
        </pc:sldMkLst>
        <pc:spChg chg="mod">
          <ac:chgData name="Mark R B. Popplewell" userId="7674ec2a-de07-4fa1-a4e9-8ceb7a34b08d" providerId="ADAL" clId="{5FBE01ED-7D49-4E3E-8E14-C509D861C376}" dt="2022-10-14T08:41:15.697" v="12666" actId="207"/>
          <ac:spMkLst>
            <pc:docMk/>
            <pc:sldMk cId="0" sldId="343"/>
            <ac:spMk id="174082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10-13T13:50:44.685" v="11123" actId="1036"/>
          <ac:spMkLst>
            <pc:docMk/>
            <pc:sldMk cId="0" sldId="343"/>
            <ac:spMk id="174083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10-13T13:50:50.254" v="11146" actId="1035"/>
          <ac:spMkLst>
            <pc:docMk/>
            <pc:sldMk cId="0" sldId="343"/>
            <ac:spMk id="174084" creationId="{00000000-0000-0000-0000-000000000000}"/>
          </ac:spMkLst>
        </pc:spChg>
      </pc:sldChg>
      <pc:sldChg chg="add del ord">
        <pc:chgData name="Mark R B. Popplewell" userId="7674ec2a-de07-4fa1-a4e9-8ceb7a34b08d" providerId="ADAL" clId="{5FBE01ED-7D49-4E3E-8E14-C509D861C376}" dt="2022-10-03T13:23:12.195" v="3701" actId="47"/>
        <pc:sldMkLst>
          <pc:docMk/>
          <pc:sldMk cId="0" sldId="344"/>
        </pc:sldMkLst>
      </pc:sldChg>
      <pc:sldChg chg="add del">
        <pc:chgData name="Mark R B. Popplewell" userId="7674ec2a-de07-4fa1-a4e9-8ceb7a34b08d" providerId="ADAL" clId="{5FBE01ED-7D49-4E3E-8E14-C509D861C376}" dt="2022-09-30T09:20:22.835" v="161" actId="47"/>
        <pc:sldMkLst>
          <pc:docMk/>
          <pc:sldMk cId="0" sldId="345"/>
        </pc:sldMkLst>
      </pc:sldChg>
      <pc:sldChg chg="modSp mod">
        <pc:chgData name="Mark R B. Popplewell" userId="7674ec2a-de07-4fa1-a4e9-8ceb7a34b08d" providerId="ADAL" clId="{5FBE01ED-7D49-4E3E-8E14-C509D861C376}" dt="2022-10-14T08:40:23.976" v="12659" actId="207"/>
        <pc:sldMkLst>
          <pc:docMk/>
          <pc:sldMk cId="4076288296" sldId="346"/>
        </pc:sldMkLst>
        <pc:spChg chg="mod">
          <ac:chgData name="Mark R B. Popplewell" userId="7674ec2a-de07-4fa1-a4e9-8ceb7a34b08d" providerId="ADAL" clId="{5FBE01ED-7D49-4E3E-8E14-C509D861C376}" dt="2022-10-14T08:40:23.976" v="12659" actId="207"/>
          <ac:spMkLst>
            <pc:docMk/>
            <pc:sldMk cId="4076288296" sldId="346"/>
            <ac:spMk id="2" creationId="{D54135E4-64D0-4AC9-9E42-B99F98F8C868}"/>
          </ac:spMkLst>
        </pc:spChg>
        <pc:spChg chg="mod">
          <ac:chgData name="Mark R B. Popplewell" userId="7674ec2a-de07-4fa1-a4e9-8ceb7a34b08d" providerId="ADAL" clId="{5FBE01ED-7D49-4E3E-8E14-C509D861C376}" dt="2022-09-30T09:13:26.624" v="144" actId="20577"/>
          <ac:spMkLst>
            <pc:docMk/>
            <pc:sldMk cId="4076288296" sldId="346"/>
            <ac:spMk id="3" creationId="{BF1EB078-E663-4E76-8EFD-A465D1894D3F}"/>
          </ac:spMkLst>
        </pc:spChg>
      </pc:sldChg>
      <pc:sldChg chg="del">
        <pc:chgData name="Mark R B. Popplewell" userId="7674ec2a-de07-4fa1-a4e9-8ceb7a34b08d" providerId="ADAL" clId="{5FBE01ED-7D49-4E3E-8E14-C509D861C376}" dt="2022-09-30T09:25:37.552" v="186" actId="47"/>
        <pc:sldMkLst>
          <pc:docMk/>
          <pc:sldMk cId="3116891316" sldId="347"/>
        </pc:sldMkLst>
      </pc:sldChg>
      <pc:sldChg chg="del">
        <pc:chgData name="Mark R B. Popplewell" userId="7674ec2a-de07-4fa1-a4e9-8ceb7a34b08d" providerId="ADAL" clId="{5FBE01ED-7D49-4E3E-8E14-C509D861C376}" dt="2022-10-03T11:38:19.816" v="3692" actId="47"/>
        <pc:sldMkLst>
          <pc:docMk/>
          <pc:sldMk cId="873232083" sldId="349"/>
        </pc:sldMkLst>
      </pc:sldChg>
      <pc:sldChg chg="modSp mod">
        <pc:chgData name="Mark R B. Popplewell" userId="7674ec2a-de07-4fa1-a4e9-8ceb7a34b08d" providerId="ADAL" clId="{5FBE01ED-7D49-4E3E-8E14-C509D861C376}" dt="2022-10-14T08:45:31.752" v="12840" actId="207"/>
        <pc:sldMkLst>
          <pc:docMk/>
          <pc:sldMk cId="183393814" sldId="350"/>
        </pc:sldMkLst>
        <pc:spChg chg="mod">
          <ac:chgData name="Mark R B. Popplewell" userId="7674ec2a-de07-4fa1-a4e9-8ceb7a34b08d" providerId="ADAL" clId="{5FBE01ED-7D49-4E3E-8E14-C509D861C376}" dt="2022-10-14T08:45:31.752" v="12840" actId="207"/>
          <ac:spMkLst>
            <pc:docMk/>
            <pc:sldMk cId="183393814" sldId="350"/>
            <ac:spMk id="3" creationId="{C60B0CD9-BB9B-41E4-8F75-A46DD25E0924}"/>
          </ac:spMkLst>
        </pc:spChg>
      </pc:sldChg>
      <pc:sldChg chg="del">
        <pc:chgData name="Mark R B. Popplewell" userId="7674ec2a-de07-4fa1-a4e9-8ceb7a34b08d" providerId="ADAL" clId="{5FBE01ED-7D49-4E3E-8E14-C509D861C376}" dt="2022-09-30T09:25:47.984" v="188" actId="47"/>
        <pc:sldMkLst>
          <pc:docMk/>
          <pc:sldMk cId="715784745" sldId="351"/>
        </pc:sldMkLst>
      </pc:sldChg>
      <pc:sldChg chg="del">
        <pc:chgData name="Mark R B. Popplewell" userId="7674ec2a-de07-4fa1-a4e9-8ceb7a34b08d" providerId="ADAL" clId="{5FBE01ED-7D49-4E3E-8E14-C509D861C376}" dt="2022-09-30T09:25:57.274" v="189" actId="47"/>
        <pc:sldMkLst>
          <pc:docMk/>
          <pc:sldMk cId="4119125577" sldId="352"/>
        </pc:sldMkLst>
      </pc:sldChg>
      <pc:sldChg chg="modSp mod">
        <pc:chgData name="Mark R B. Popplewell" userId="7674ec2a-de07-4fa1-a4e9-8ceb7a34b08d" providerId="ADAL" clId="{5FBE01ED-7D49-4E3E-8E14-C509D861C376}" dt="2022-10-14T08:45:37.960" v="12841" actId="207"/>
        <pc:sldMkLst>
          <pc:docMk/>
          <pc:sldMk cId="2925585433" sldId="353"/>
        </pc:sldMkLst>
        <pc:spChg chg="mod">
          <ac:chgData name="Mark R B. Popplewell" userId="7674ec2a-de07-4fa1-a4e9-8ceb7a34b08d" providerId="ADAL" clId="{5FBE01ED-7D49-4E3E-8E14-C509D861C376}" dt="2022-10-14T08:45:37.960" v="12841" actId="207"/>
          <ac:spMkLst>
            <pc:docMk/>
            <pc:sldMk cId="2925585433" sldId="353"/>
            <ac:spMk id="3" creationId="{C60B0CD9-BB9B-41E4-8F75-A46DD25E0924}"/>
          </ac:spMkLst>
        </pc:spChg>
        <pc:spChg chg="mod">
          <ac:chgData name="Mark R B. Popplewell" userId="7674ec2a-de07-4fa1-a4e9-8ceb7a34b08d" providerId="ADAL" clId="{5FBE01ED-7D49-4E3E-8E14-C509D861C376}" dt="2022-10-13T14:09:15.186" v="11388" actId="207"/>
          <ac:spMkLst>
            <pc:docMk/>
            <pc:sldMk cId="2925585433" sldId="353"/>
            <ac:spMk id="7" creationId="{5096394D-F7C1-59FA-A4A4-905826A961BC}"/>
          </ac:spMkLst>
        </pc:spChg>
      </pc:sldChg>
      <pc:sldChg chg="add del">
        <pc:chgData name="Mark R B. Popplewell" userId="7674ec2a-de07-4fa1-a4e9-8ceb7a34b08d" providerId="ADAL" clId="{5FBE01ED-7D49-4E3E-8E14-C509D861C376}" dt="2022-10-03T16:37:38.322" v="5533" actId="47"/>
        <pc:sldMkLst>
          <pc:docMk/>
          <pc:sldMk cId="0" sldId="354"/>
        </pc:sldMkLst>
      </pc:sldChg>
      <pc:sldChg chg="add del">
        <pc:chgData name="Mark R B. Popplewell" userId="7674ec2a-de07-4fa1-a4e9-8ceb7a34b08d" providerId="ADAL" clId="{5FBE01ED-7D49-4E3E-8E14-C509D861C376}" dt="2022-10-03T16:46:24.070" v="6280" actId="47"/>
        <pc:sldMkLst>
          <pc:docMk/>
          <pc:sldMk cId="0" sldId="355"/>
        </pc:sldMkLst>
      </pc:sldChg>
      <pc:sldChg chg="add del">
        <pc:chgData name="Mark R B. Popplewell" userId="7674ec2a-de07-4fa1-a4e9-8ceb7a34b08d" providerId="ADAL" clId="{5FBE01ED-7D49-4E3E-8E14-C509D861C376}" dt="2022-10-03T16:46:28.764" v="6281" actId="47"/>
        <pc:sldMkLst>
          <pc:docMk/>
          <pc:sldMk cId="0" sldId="356"/>
        </pc:sldMkLst>
      </pc:sldChg>
      <pc:sldChg chg="modSp add mod ord">
        <pc:chgData name="Mark R B. Popplewell" userId="7674ec2a-de07-4fa1-a4e9-8ceb7a34b08d" providerId="ADAL" clId="{5FBE01ED-7D49-4E3E-8E14-C509D861C376}" dt="2022-10-14T08:40:40.949" v="12662" actId="207"/>
        <pc:sldMkLst>
          <pc:docMk/>
          <pc:sldMk cId="0" sldId="357"/>
        </pc:sldMkLst>
        <pc:spChg chg="mod">
          <ac:chgData name="Mark R B. Popplewell" userId="7674ec2a-de07-4fa1-a4e9-8ceb7a34b08d" providerId="ADAL" clId="{5FBE01ED-7D49-4E3E-8E14-C509D861C376}" dt="2022-10-14T08:40:40.949" v="12662" actId="207"/>
          <ac:spMkLst>
            <pc:docMk/>
            <pc:sldMk cId="0" sldId="357"/>
            <ac:spMk id="202754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10-13T13:16:06.546" v="10679" actId="20577"/>
          <ac:spMkLst>
            <pc:docMk/>
            <pc:sldMk cId="0" sldId="357"/>
            <ac:spMk id="202755" creationId="{00000000-0000-0000-0000-000000000000}"/>
          </ac:spMkLst>
        </pc:spChg>
      </pc:sldChg>
      <pc:sldChg chg="addSp modSp add mod ord modAnim">
        <pc:chgData name="Mark R B. Popplewell" userId="7674ec2a-de07-4fa1-a4e9-8ceb7a34b08d" providerId="ADAL" clId="{5FBE01ED-7D49-4E3E-8E14-C509D861C376}" dt="2022-10-14T08:42:43.499" v="12697" actId="207"/>
        <pc:sldMkLst>
          <pc:docMk/>
          <pc:sldMk cId="0" sldId="365"/>
        </pc:sldMkLst>
        <pc:spChg chg="mod">
          <ac:chgData name="Mark R B. Popplewell" userId="7674ec2a-de07-4fa1-a4e9-8ceb7a34b08d" providerId="ADAL" clId="{5FBE01ED-7D49-4E3E-8E14-C509D861C376}" dt="2022-10-14T08:42:43.499" v="12697" actId="207"/>
          <ac:spMkLst>
            <pc:docMk/>
            <pc:sldMk cId="0" sldId="365"/>
            <ac:spMk id="215042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09-30T14:59:32.266" v="2464" actId="255"/>
          <ac:spMkLst>
            <pc:docMk/>
            <pc:sldMk cId="0" sldId="365"/>
            <ac:spMk id="215044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09-30T14:59:32.266" v="2464" actId="255"/>
          <ac:spMkLst>
            <pc:docMk/>
            <pc:sldMk cId="0" sldId="365"/>
            <ac:spMk id="215045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10-11T15:45:46.619" v="7302" actId="1037"/>
          <ac:spMkLst>
            <pc:docMk/>
            <pc:sldMk cId="0" sldId="365"/>
            <ac:spMk id="215046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09-30T14:59:32.266" v="2464" actId="255"/>
          <ac:spMkLst>
            <pc:docMk/>
            <pc:sldMk cId="0" sldId="365"/>
            <ac:spMk id="215047" creationId="{00000000-0000-0000-0000-000000000000}"/>
          </ac:spMkLst>
        </pc:spChg>
        <pc:grpChg chg="add mod">
          <ac:chgData name="Mark R B. Popplewell" userId="7674ec2a-de07-4fa1-a4e9-8ceb7a34b08d" providerId="ADAL" clId="{5FBE01ED-7D49-4E3E-8E14-C509D861C376}" dt="2022-09-30T14:59:32.266" v="2464" actId="255"/>
          <ac:grpSpMkLst>
            <pc:docMk/>
            <pc:sldMk cId="0" sldId="365"/>
            <ac:grpSpMk id="2" creationId="{07EAF16F-ABC9-E9E7-5A98-BD851517E17C}"/>
          </ac:grpSpMkLst>
        </pc:grpChg>
        <pc:picChg chg="mod">
          <ac:chgData name="Mark R B. Popplewell" userId="7674ec2a-de07-4fa1-a4e9-8ceb7a34b08d" providerId="ADAL" clId="{5FBE01ED-7D49-4E3E-8E14-C509D861C376}" dt="2022-09-30T14:59:32.266" v="2464" actId="255"/>
          <ac:picMkLst>
            <pc:docMk/>
            <pc:sldMk cId="0" sldId="365"/>
            <ac:picMk id="215043" creationId="{00000000-0000-0000-0000-000000000000}"/>
          </ac:picMkLst>
        </pc:picChg>
      </pc:sldChg>
      <pc:sldChg chg="add del">
        <pc:chgData name="Mark R B. Popplewell" userId="7674ec2a-de07-4fa1-a4e9-8ceb7a34b08d" providerId="ADAL" clId="{5FBE01ED-7D49-4E3E-8E14-C509D861C376}" dt="2022-09-30T09:23:11.959" v="174" actId="47"/>
        <pc:sldMkLst>
          <pc:docMk/>
          <pc:sldMk cId="0" sldId="367"/>
        </pc:sldMkLst>
      </pc:sldChg>
      <pc:sldChg chg="add del">
        <pc:chgData name="Mark R B. Popplewell" userId="7674ec2a-de07-4fa1-a4e9-8ceb7a34b08d" providerId="ADAL" clId="{5FBE01ED-7D49-4E3E-8E14-C509D861C376}" dt="2022-10-03T16:49:48.514" v="6441" actId="47"/>
        <pc:sldMkLst>
          <pc:docMk/>
          <pc:sldMk cId="0" sldId="368"/>
        </pc:sldMkLst>
      </pc:sldChg>
      <pc:sldChg chg="addSp delSp modSp add mod">
        <pc:chgData name="Mark R B. Popplewell" userId="7674ec2a-de07-4fa1-a4e9-8ceb7a34b08d" providerId="ADAL" clId="{5FBE01ED-7D49-4E3E-8E14-C509D861C376}" dt="2022-10-14T08:43:55.326" v="12769" actId="207"/>
        <pc:sldMkLst>
          <pc:docMk/>
          <pc:sldMk cId="0" sldId="371"/>
        </pc:sldMkLst>
        <pc:spChg chg="mod">
          <ac:chgData name="Mark R B. Popplewell" userId="7674ec2a-de07-4fa1-a4e9-8ceb7a34b08d" providerId="ADAL" clId="{5FBE01ED-7D49-4E3E-8E14-C509D861C376}" dt="2022-10-14T08:43:55.326" v="12769" actId="207"/>
          <ac:spMkLst>
            <pc:docMk/>
            <pc:sldMk cId="0" sldId="371"/>
            <ac:spMk id="2" creationId="{00000000-0000-0000-0000-000000000000}"/>
          </ac:spMkLst>
        </pc:spChg>
        <pc:spChg chg="add mod">
          <ac:chgData name="Mark R B. Popplewell" userId="7674ec2a-de07-4fa1-a4e9-8ceb7a34b08d" providerId="ADAL" clId="{5FBE01ED-7D49-4E3E-8E14-C509D861C376}" dt="2022-10-13T14:16:58.324" v="11481" actId="1036"/>
          <ac:spMkLst>
            <pc:docMk/>
            <pc:sldMk cId="0" sldId="371"/>
            <ac:spMk id="3" creationId="{8FFA55D0-22E7-BCCF-2077-EE7C04A4B0CD}"/>
          </ac:spMkLst>
        </pc:spChg>
        <pc:spChg chg="add del mod">
          <ac:chgData name="Mark R B. Popplewell" userId="7674ec2a-de07-4fa1-a4e9-8ceb7a34b08d" providerId="ADAL" clId="{5FBE01ED-7D49-4E3E-8E14-C509D861C376}" dt="2022-10-03T15:34:48.345" v="4216" actId="478"/>
          <ac:spMkLst>
            <pc:docMk/>
            <pc:sldMk cId="0" sldId="371"/>
            <ac:spMk id="7" creationId="{2FE2C82B-5369-EE3C-5142-0933D7D4044B}"/>
          </ac:spMkLst>
        </pc:spChg>
        <pc:graphicFrameChg chg="del mod">
          <ac:chgData name="Mark R B. Popplewell" userId="7674ec2a-de07-4fa1-a4e9-8ceb7a34b08d" providerId="ADAL" clId="{5FBE01ED-7D49-4E3E-8E14-C509D861C376}" dt="2022-10-03T15:34:44.767" v="4215" actId="478"/>
          <ac:graphicFrameMkLst>
            <pc:docMk/>
            <pc:sldMk cId="0" sldId="371"/>
            <ac:graphicFrameMk id="4" creationId="{00000000-0000-0000-0000-000000000000}"/>
          </ac:graphicFrameMkLst>
        </pc:graphicFrameChg>
      </pc:sldChg>
      <pc:sldChg chg="add del">
        <pc:chgData name="Mark R B. Popplewell" userId="7674ec2a-de07-4fa1-a4e9-8ceb7a34b08d" providerId="ADAL" clId="{5FBE01ED-7D49-4E3E-8E14-C509D861C376}" dt="2022-09-30T14:53:25.967" v="2183" actId="47"/>
        <pc:sldMkLst>
          <pc:docMk/>
          <pc:sldMk cId="0" sldId="374"/>
        </pc:sldMkLst>
      </pc:sldChg>
      <pc:sldChg chg="add del">
        <pc:chgData name="Mark R B. Popplewell" userId="7674ec2a-de07-4fa1-a4e9-8ceb7a34b08d" providerId="ADAL" clId="{5FBE01ED-7D49-4E3E-8E14-C509D861C376}" dt="2022-10-06T16:08:51.008" v="6447" actId="47"/>
        <pc:sldMkLst>
          <pc:docMk/>
          <pc:sldMk cId="0" sldId="375"/>
        </pc:sldMkLst>
      </pc:sldChg>
      <pc:sldChg chg="add del">
        <pc:chgData name="Mark R B. Popplewell" userId="7674ec2a-de07-4fa1-a4e9-8ceb7a34b08d" providerId="ADAL" clId="{5FBE01ED-7D49-4E3E-8E14-C509D861C376}" dt="2022-09-30T09:23:58.914" v="180" actId="47"/>
        <pc:sldMkLst>
          <pc:docMk/>
          <pc:sldMk cId="0" sldId="376"/>
        </pc:sldMkLst>
      </pc:sldChg>
      <pc:sldChg chg="add del">
        <pc:chgData name="Mark R B. Popplewell" userId="7674ec2a-de07-4fa1-a4e9-8ceb7a34b08d" providerId="ADAL" clId="{5FBE01ED-7D49-4E3E-8E14-C509D861C376}" dt="2022-09-30T09:24:00.536" v="181" actId="47"/>
        <pc:sldMkLst>
          <pc:docMk/>
          <pc:sldMk cId="0" sldId="377"/>
        </pc:sldMkLst>
      </pc:sldChg>
      <pc:sldChg chg="modSp add del mod">
        <pc:chgData name="Mark R B. Popplewell" userId="7674ec2a-de07-4fa1-a4e9-8ceb7a34b08d" providerId="ADAL" clId="{5FBE01ED-7D49-4E3E-8E14-C509D861C376}" dt="2022-09-30T09:23:56.365" v="179" actId="47"/>
        <pc:sldMkLst>
          <pc:docMk/>
          <pc:sldMk cId="0" sldId="378"/>
        </pc:sldMkLst>
        <pc:spChg chg="mod">
          <ac:chgData name="Mark R B. Popplewell" userId="7674ec2a-de07-4fa1-a4e9-8ceb7a34b08d" providerId="ADAL" clId="{5FBE01ED-7D49-4E3E-8E14-C509D861C376}" dt="2022-09-30T09:07:51.541" v="1" actId="27636"/>
          <ac:spMkLst>
            <pc:docMk/>
            <pc:sldMk cId="0" sldId="378"/>
            <ac:spMk id="3" creationId="{00000000-0000-0000-0000-000000000000}"/>
          </ac:spMkLst>
        </pc:spChg>
      </pc:sldChg>
      <pc:sldChg chg="add del">
        <pc:chgData name="Mark R B. Popplewell" userId="7674ec2a-de07-4fa1-a4e9-8ceb7a34b08d" providerId="ADAL" clId="{5FBE01ED-7D49-4E3E-8E14-C509D861C376}" dt="2022-09-30T09:20:17.161" v="160" actId="47"/>
        <pc:sldMkLst>
          <pc:docMk/>
          <pc:sldMk cId="0" sldId="380"/>
        </pc:sldMkLst>
      </pc:sldChg>
      <pc:sldChg chg="add del">
        <pc:chgData name="Mark R B. Popplewell" userId="7674ec2a-de07-4fa1-a4e9-8ceb7a34b08d" providerId="ADAL" clId="{5FBE01ED-7D49-4E3E-8E14-C509D861C376}" dt="2022-09-30T09:22:23.531" v="172" actId="47"/>
        <pc:sldMkLst>
          <pc:docMk/>
          <pc:sldMk cId="0" sldId="382"/>
        </pc:sldMkLst>
      </pc:sldChg>
      <pc:sldChg chg="add del">
        <pc:chgData name="Mark R B. Popplewell" userId="7674ec2a-de07-4fa1-a4e9-8ceb7a34b08d" providerId="ADAL" clId="{5FBE01ED-7D49-4E3E-8E14-C509D861C376}" dt="2022-09-30T09:20:51.329" v="163" actId="47"/>
        <pc:sldMkLst>
          <pc:docMk/>
          <pc:sldMk cId="0" sldId="383"/>
        </pc:sldMkLst>
      </pc:sldChg>
      <pc:sldChg chg="add del">
        <pc:chgData name="Mark R B. Popplewell" userId="7674ec2a-de07-4fa1-a4e9-8ceb7a34b08d" providerId="ADAL" clId="{5FBE01ED-7D49-4E3E-8E14-C509D861C376}" dt="2022-09-30T09:20:52.938" v="164" actId="47"/>
        <pc:sldMkLst>
          <pc:docMk/>
          <pc:sldMk cId="0" sldId="384"/>
        </pc:sldMkLst>
      </pc:sldChg>
      <pc:sldChg chg="add del">
        <pc:chgData name="Mark R B. Popplewell" userId="7674ec2a-de07-4fa1-a4e9-8ceb7a34b08d" providerId="ADAL" clId="{5FBE01ED-7D49-4E3E-8E14-C509D861C376}" dt="2022-09-30T09:20:53.979" v="165" actId="47"/>
        <pc:sldMkLst>
          <pc:docMk/>
          <pc:sldMk cId="0" sldId="385"/>
        </pc:sldMkLst>
      </pc:sldChg>
      <pc:sldChg chg="add del">
        <pc:chgData name="Mark R B. Popplewell" userId="7674ec2a-de07-4fa1-a4e9-8ceb7a34b08d" providerId="ADAL" clId="{5FBE01ED-7D49-4E3E-8E14-C509D861C376}" dt="2022-09-30T09:20:55.784" v="166" actId="47"/>
        <pc:sldMkLst>
          <pc:docMk/>
          <pc:sldMk cId="0" sldId="386"/>
        </pc:sldMkLst>
      </pc:sldChg>
      <pc:sldChg chg="add del">
        <pc:chgData name="Mark R B. Popplewell" userId="7674ec2a-de07-4fa1-a4e9-8ceb7a34b08d" providerId="ADAL" clId="{5FBE01ED-7D49-4E3E-8E14-C509D861C376}" dt="2022-09-30T09:21:57.863" v="170" actId="47"/>
        <pc:sldMkLst>
          <pc:docMk/>
          <pc:sldMk cId="0" sldId="387"/>
        </pc:sldMkLst>
      </pc:sldChg>
      <pc:sldChg chg="add del">
        <pc:chgData name="Mark R B. Popplewell" userId="7674ec2a-de07-4fa1-a4e9-8ceb7a34b08d" providerId="ADAL" clId="{5FBE01ED-7D49-4E3E-8E14-C509D861C376}" dt="2022-09-30T09:21:37.883" v="168" actId="47"/>
        <pc:sldMkLst>
          <pc:docMk/>
          <pc:sldMk cId="0" sldId="389"/>
        </pc:sldMkLst>
      </pc:sldChg>
      <pc:sldChg chg="add del">
        <pc:chgData name="Mark R B. Popplewell" userId="7674ec2a-de07-4fa1-a4e9-8ceb7a34b08d" providerId="ADAL" clId="{5FBE01ED-7D49-4E3E-8E14-C509D861C376}" dt="2022-09-30T09:23:52.832" v="178" actId="47"/>
        <pc:sldMkLst>
          <pc:docMk/>
          <pc:sldMk cId="0" sldId="391"/>
        </pc:sldMkLst>
      </pc:sldChg>
      <pc:sldChg chg="add del">
        <pc:chgData name="Mark R B. Popplewell" userId="7674ec2a-de07-4fa1-a4e9-8ceb7a34b08d" providerId="ADAL" clId="{5FBE01ED-7D49-4E3E-8E14-C509D861C376}" dt="2022-09-30T09:23:45.626" v="177" actId="47"/>
        <pc:sldMkLst>
          <pc:docMk/>
          <pc:sldMk cId="0" sldId="392"/>
        </pc:sldMkLst>
      </pc:sldChg>
      <pc:sldChg chg="add del">
        <pc:chgData name="Mark R B. Popplewell" userId="7674ec2a-de07-4fa1-a4e9-8ceb7a34b08d" providerId="ADAL" clId="{5FBE01ED-7D49-4E3E-8E14-C509D861C376}" dt="2022-10-03T16:46:19.234" v="6279" actId="47"/>
        <pc:sldMkLst>
          <pc:docMk/>
          <pc:sldMk cId="0" sldId="393"/>
        </pc:sldMkLst>
      </pc:sldChg>
      <pc:sldChg chg="add del">
        <pc:chgData name="Mark R B. Popplewell" userId="7674ec2a-de07-4fa1-a4e9-8ceb7a34b08d" providerId="ADAL" clId="{5FBE01ED-7D49-4E3E-8E14-C509D861C376}" dt="2022-10-03T16:46:39.762" v="6282" actId="47"/>
        <pc:sldMkLst>
          <pc:docMk/>
          <pc:sldMk cId="0" sldId="394"/>
        </pc:sldMkLst>
      </pc:sldChg>
      <pc:sldChg chg="add del">
        <pc:chgData name="Mark R B. Popplewell" userId="7674ec2a-de07-4fa1-a4e9-8ceb7a34b08d" providerId="ADAL" clId="{5FBE01ED-7D49-4E3E-8E14-C509D861C376}" dt="2022-10-03T16:49:44.172" v="6440" actId="47"/>
        <pc:sldMkLst>
          <pc:docMk/>
          <pc:sldMk cId="0" sldId="395"/>
        </pc:sldMkLst>
      </pc:sldChg>
      <pc:sldChg chg="add del">
        <pc:chgData name="Mark R B. Popplewell" userId="7674ec2a-de07-4fa1-a4e9-8ceb7a34b08d" providerId="ADAL" clId="{5FBE01ED-7D49-4E3E-8E14-C509D861C376}" dt="2022-09-30T09:23:39.205" v="176" actId="47"/>
        <pc:sldMkLst>
          <pc:docMk/>
          <pc:sldMk cId="0" sldId="396"/>
        </pc:sldMkLst>
      </pc:sldChg>
      <pc:sldChg chg="modSp add del">
        <pc:chgData name="Mark R B. Popplewell" userId="7674ec2a-de07-4fa1-a4e9-8ceb7a34b08d" providerId="ADAL" clId="{5FBE01ED-7D49-4E3E-8E14-C509D861C376}" dt="2022-10-03T16:14:28.492" v="4777" actId="47"/>
        <pc:sldMkLst>
          <pc:docMk/>
          <pc:sldMk cId="0" sldId="397"/>
        </pc:sldMkLst>
        <pc:graphicFrameChg chg="mod">
          <ac:chgData name="Mark R B. Popplewell" userId="7674ec2a-de07-4fa1-a4e9-8ceb7a34b08d" providerId="ADAL" clId="{5FBE01ED-7D49-4E3E-8E14-C509D861C376}" dt="2022-10-03T16:12:38.089" v="4722"/>
          <ac:graphicFrameMkLst>
            <pc:docMk/>
            <pc:sldMk cId="0" sldId="397"/>
            <ac:graphicFrameMk id="5" creationId="{00000000-0000-0000-0000-000000000000}"/>
          </ac:graphicFrameMkLst>
        </pc:graphicFrameChg>
      </pc:sldChg>
      <pc:sldChg chg="modSp add del">
        <pc:chgData name="Mark R B. Popplewell" userId="7674ec2a-de07-4fa1-a4e9-8ceb7a34b08d" providerId="ADAL" clId="{5FBE01ED-7D49-4E3E-8E14-C509D861C376}" dt="2022-10-03T16:23:06.162" v="5499" actId="47"/>
        <pc:sldMkLst>
          <pc:docMk/>
          <pc:sldMk cId="0" sldId="398"/>
        </pc:sldMkLst>
        <pc:graphicFrameChg chg="mod">
          <ac:chgData name="Mark R B. Popplewell" userId="7674ec2a-de07-4fa1-a4e9-8ceb7a34b08d" providerId="ADAL" clId="{5FBE01ED-7D49-4E3E-8E14-C509D861C376}" dt="2022-10-03T16:17:45.307" v="4992"/>
          <ac:graphicFrameMkLst>
            <pc:docMk/>
            <pc:sldMk cId="0" sldId="398"/>
            <ac:graphicFrameMk id="5" creationId="{00000000-0000-0000-0000-000000000000}"/>
          </ac:graphicFrameMkLst>
        </pc:graphicFrameChg>
      </pc:sldChg>
      <pc:sldChg chg="add del">
        <pc:chgData name="Mark R B. Popplewell" userId="7674ec2a-de07-4fa1-a4e9-8ceb7a34b08d" providerId="ADAL" clId="{5FBE01ED-7D49-4E3E-8E14-C509D861C376}" dt="2022-09-30T14:55:33.783" v="2184" actId="47"/>
        <pc:sldMkLst>
          <pc:docMk/>
          <pc:sldMk cId="0" sldId="399"/>
        </pc:sldMkLst>
      </pc:sldChg>
      <pc:sldChg chg="add del">
        <pc:chgData name="Mark R B. Popplewell" userId="7674ec2a-de07-4fa1-a4e9-8ceb7a34b08d" providerId="ADAL" clId="{5FBE01ED-7D49-4E3E-8E14-C509D861C376}" dt="2022-10-03T16:23:06.233" v="5500" actId="47"/>
        <pc:sldMkLst>
          <pc:docMk/>
          <pc:sldMk cId="0" sldId="400"/>
        </pc:sldMkLst>
      </pc:sldChg>
      <pc:sldChg chg="add del">
        <pc:chgData name="Mark R B. Popplewell" userId="7674ec2a-de07-4fa1-a4e9-8ceb7a34b08d" providerId="ADAL" clId="{5FBE01ED-7D49-4E3E-8E14-C509D861C376}" dt="2022-10-03T11:37:25.035" v="3688" actId="47"/>
        <pc:sldMkLst>
          <pc:docMk/>
          <pc:sldMk cId="0" sldId="401"/>
        </pc:sldMkLst>
      </pc:sldChg>
      <pc:sldChg chg="add del">
        <pc:chgData name="Mark R B. Popplewell" userId="7674ec2a-de07-4fa1-a4e9-8ceb7a34b08d" providerId="ADAL" clId="{5FBE01ED-7D49-4E3E-8E14-C509D861C376}" dt="2022-09-30T09:21:55.119" v="169" actId="47"/>
        <pc:sldMkLst>
          <pc:docMk/>
          <pc:sldMk cId="0" sldId="402"/>
        </pc:sldMkLst>
      </pc:sldChg>
      <pc:sldChg chg="add del">
        <pc:chgData name="Mark R B. Popplewell" userId="7674ec2a-de07-4fa1-a4e9-8ceb7a34b08d" providerId="ADAL" clId="{5FBE01ED-7D49-4E3E-8E14-C509D861C376}" dt="2022-09-30T09:21:59.550" v="171" actId="47"/>
        <pc:sldMkLst>
          <pc:docMk/>
          <pc:sldMk cId="0" sldId="403"/>
        </pc:sldMkLst>
      </pc:sldChg>
      <pc:sldChg chg="add del">
        <pc:chgData name="Mark R B. Popplewell" userId="7674ec2a-de07-4fa1-a4e9-8ceb7a34b08d" providerId="ADAL" clId="{5FBE01ED-7D49-4E3E-8E14-C509D861C376}" dt="2022-09-30T09:23:19.960" v="175" actId="47"/>
        <pc:sldMkLst>
          <pc:docMk/>
          <pc:sldMk cId="0" sldId="404"/>
        </pc:sldMkLst>
      </pc:sldChg>
      <pc:sldChg chg="addSp delSp modSp add mod">
        <pc:chgData name="Mark R B. Popplewell" userId="7674ec2a-de07-4fa1-a4e9-8ceb7a34b08d" providerId="ADAL" clId="{5FBE01ED-7D49-4E3E-8E14-C509D861C376}" dt="2022-10-14T08:41:27.009" v="12668" actId="207"/>
        <pc:sldMkLst>
          <pc:docMk/>
          <pc:sldMk cId="2478251245" sldId="414"/>
        </pc:sldMkLst>
        <pc:spChg chg="mod">
          <ac:chgData name="Mark R B. Popplewell" userId="7674ec2a-de07-4fa1-a4e9-8ceb7a34b08d" providerId="ADAL" clId="{5FBE01ED-7D49-4E3E-8E14-C509D861C376}" dt="2022-10-14T08:41:27.009" v="12668" actId="207"/>
          <ac:spMkLst>
            <pc:docMk/>
            <pc:sldMk cId="2478251245" sldId="414"/>
            <ac:spMk id="2" creationId="{9E2E0D5A-B7E4-E44F-9847-C04EB6CF9242}"/>
          </ac:spMkLst>
        </pc:spChg>
        <pc:spChg chg="mod">
          <ac:chgData name="Mark R B. Popplewell" userId="7674ec2a-de07-4fa1-a4e9-8ceb7a34b08d" providerId="ADAL" clId="{5FBE01ED-7D49-4E3E-8E14-C509D861C376}" dt="2022-10-13T13:51:22.170" v="11152" actId="20577"/>
          <ac:spMkLst>
            <pc:docMk/>
            <pc:sldMk cId="2478251245" sldId="414"/>
            <ac:spMk id="3" creationId="{C178D138-ED12-A64E-8BA4-60A6D14F0062}"/>
          </ac:spMkLst>
        </pc:spChg>
        <pc:spChg chg="mod">
          <ac:chgData name="Mark R B. Popplewell" userId="7674ec2a-de07-4fa1-a4e9-8ceb7a34b08d" providerId="ADAL" clId="{5FBE01ED-7D49-4E3E-8E14-C509D861C376}" dt="2022-09-30T09:38:14.779" v="247" actId="1037"/>
          <ac:spMkLst>
            <pc:docMk/>
            <pc:sldMk cId="2478251245" sldId="414"/>
            <ac:spMk id="5" creationId="{FC34F8B0-ED50-4251-8B2B-51FD3EA573DD}"/>
          </ac:spMkLst>
        </pc:spChg>
        <pc:picChg chg="del">
          <ac:chgData name="Mark R B. Popplewell" userId="7674ec2a-de07-4fa1-a4e9-8ceb7a34b08d" providerId="ADAL" clId="{5FBE01ED-7D49-4E3E-8E14-C509D861C376}" dt="2022-09-30T09:36:32.949" v="196" actId="478"/>
          <ac:picMkLst>
            <pc:docMk/>
            <pc:sldMk cId="2478251245" sldId="414"/>
            <ac:picMk id="6" creationId="{D5F5A908-DC96-4282-AA10-312BDF654391}"/>
          </ac:picMkLst>
        </pc:picChg>
        <pc:picChg chg="add mod">
          <ac:chgData name="Mark R B. Popplewell" userId="7674ec2a-de07-4fa1-a4e9-8ceb7a34b08d" providerId="ADAL" clId="{5FBE01ED-7D49-4E3E-8E14-C509D861C376}" dt="2022-09-30T09:51:47.720" v="741" actId="1038"/>
          <ac:picMkLst>
            <pc:docMk/>
            <pc:sldMk cId="2478251245" sldId="414"/>
            <ac:picMk id="8" creationId="{07ACB849-5CE8-F918-7045-80B5779F02FE}"/>
          </ac:picMkLst>
        </pc:picChg>
      </pc:sldChg>
      <pc:sldChg chg="delSp modSp add mod ord">
        <pc:chgData name="Mark R B. Popplewell" userId="7674ec2a-de07-4fa1-a4e9-8ceb7a34b08d" providerId="ADAL" clId="{5FBE01ED-7D49-4E3E-8E14-C509D861C376}" dt="2022-10-14T08:42:20.361" v="12677" actId="207"/>
        <pc:sldMkLst>
          <pc:docMk/>
          <pc:sldMk cId="2564980702" sldId="417"/>
        </pc:sldMkLst>
        <pc:spChg chg="mod">
          <ac:chgData name="Mark R B. Popplewell" userId="7674ec2a-de07-4fa1-a4e9-8ceb7a34b08d" providerId="ADAL" clId="{5FBE01ED-7D49-4E3E-8E14-C509D861C376}" dt="2022-10-14T08:42:20.361" v="12677" actId="207"/>
          <ac:spMkLst>
            <pc:docMk/>
            <pc:sldMk cId="2564980702" sldId="417"/>
            <ac:spMk id="2" creationId="{9E2E0D5A-B7E4-E44F-9847-C04EB6CF9242}"/>
          </ac:spMkLst>
        </pc:spChg>
        <pc:spChg chg="mod">
          <ac:chgData name="Mark R B. Popplewell" userId="7674ec2a-de07-4fa1-a4e9-8ceb7a34b08d" providerId="ADAL" clId="{5FBE01ED-7D49-4E3E-8E14-C509D861C376}" dt="2022-10-13T13:52:53.925" v="11173" actId="207"/>
          <ac:spMkLst>
            <pc:docMk/>
            <pc:sldMk cId="2564980702" sldId="417"/>
            <ac:spMk id="3" creationId="{C178D138-ED12-A64E-8BA4-60A6D14F0062}"/>
          </ac:spMkLst>
        </pc:spChg>
        <pc:spChg chg="mod">
          <ac:chgData name="Mark R B. Popplewell" userId="7674ec2a-de07-4fa1-a4e9-8ceb7a34b08d" providerId="ADAL" clId="{5FBE01ED-7D49-4E3E-8E14-C509D861C376}" dt="2022-10-13T13:53:00.218" v="11174" actId="207"/>
          <ac:spMkLst>
            <pc:docMk/>
            <pc:sldMk cId="2564980702" sldId="417"/>
            <ac:spMk id="17" creationId="{7532D40B-1D86-472B-9AE1-5487E07827B4}"/>
          </ac:spMkLst>
        </pc:spChg>
        <pc:spChg chg="mod">
          <ac:chgData name="Mark R B. Popplewell" userId="7674ec2a-de07-4fa1-a4e9-8ceb7a34b08d" providerId="ADAL" clId="{5FBE01ED-7D49-4E3E-8E14-C509D861C376}" dt="2022-09-30T09:38:33.841" v="280" actId="1037"/>
          <ac:spMkLst>
            <pc:docMk/>
            <pc:sldMk cId="2564980702" sldId="417"/>
            <ac:spMk id="19" creationId="{21482D3D-E0F3-41B4-85CB-EF09CC77F4DC}"/>
          </ac:spMkLst>
        </pc:spChg>
        <pc:grpChg chg="mod">
          <ac:chgData name="Mark R B. Popplewell" userId="7674ec2a-de07-4fa1-a4e9-8ceb7a34b08d" providerId="ADAL" clId="{5FBE01ED-7D49-4E3E-8E14-C509D861C376}" dt="2022-09-30T14:25:57.880" v="1384" actId="1035"/>
          <ac:grpSpMkLst>
            <pc:docMk/>
            <pc:sldMk cId="2564980702" sldId="417"/>
            <ac:grpSpMk id="18" creationId="{0D9FDA6A-B518-42BD-8741-4F935315FCCE}"/>
          </ac:grpSpMkLst>
        </pc:grpChg>
        <pc:picChg chg="del">
          <ac:chgData name="Mark R B. Popplewell" userId="7674ec2a-de07-4fa1-a4e9-8ceb7a34b08d" providerId="ADAL" clId="{5FBE01ED-7D49-4E3E-8E14-C509D861C376}" dt="2022-09-30T09:36:43.423" v="198" actId="478"/>
          <ac:picMkLst>
            <pc:docMk/>
            <pc:sldMk cId="2564980702" sldId="417"/>
            <ac:picMk id="20" creationId="{8440D0D9-3AE8-4D86-9DD2-D765D575D3D1}"/>
          </ac:picMkLst>
        </pc:picChg>
      </pc:sldChg>
      <pc:sldChg chg="addSp delSp modSp add mod ord modAnim">
        <pc:chgData name="Mark R B. Popplewell" userId="7674ec2a-de07-4fa1-a4e9-8ceb7a34b08d" providerId="ADAL" clId="{5FBE01ED-7D49-4E3E-8E14-C509D861C376}" dt="2022-10-14T08:42:36.362" v="12696" actId="20577"/>
        <pc:sldMkLst>
          <pc:docMk/>
          <pc:sldMk cId="78720107" sldId="418"/>
        </pc:sldMkLst>
        <pc:spChg chg="mod">
          <ac:chgData name="Mark R B. Popplewell" userId="7674ec2a-de07-4fa1-a4e9-8ceb7a34b08d" providerId="ADAL" clId="{5FBE01ED-7D49-4E3E-8E14-C509D861C376}" dt="2022-10-14T08:42:36.362" v="12696" actId="20577"/>
          <ac:spMkLst>
            <pc:docMk/>
            <pc:sldMk cId="78720107" sldId="418"/>
            <ac:spMk id="2" creationId="{9E2E0D5A-B7E4-E44F-9847-C04EB6CF9242}"/>
          </ac:spMkLst>
        </pc:spChg>
        <pc:spChg chg="mod topLvl">
          <ac:chgData name="Mark R B. Popplewell" userId="7674ec2a-de07-4fa1-a4e9-8ceb7a34b08d" providerId="ADAL" clId="{5FBE01ED-7D49-4E3E-8E14-C509D861C376}" dt="2022-09-30T14:30:25.025" v="1454" actId="164"/>
          <ac:spMkLst>
            <pc:docMk/>
            <pc:sldMk cId="78720107" sldId="418"/>
            <ac:spMk id="8" creationId="{4AEC75C7-660B-41EF-BE8C-550CAB92CFDF}"/>
          </ac:spMkLst>
        </pc:spChg>
        <pc:spChg chg="mod topLvl">
          <ac:chgData name="Mark R B. Popplewell" userId="7674ec2a-de07-4fa1-a4e9-8ceb7a34b08d" providerId="ADAL" clId="{5FBE01ED-7D49-4E3E-8E14-C509D861C376}" dt="2022-09-30T14:30:25.025" v="1454" actId="164"/>
          <ac:spMkLst>
            <pc:docMk/>
            <pc:sldMk cId="78720107" sldId="418"/>
            <ac:spMk id="17" creationId="{E4341DC0-5AE0-42A4-8F6E-5DBD028479AC}"/>
          </ac:spMkLst>
        </pc:spChg>
        <pc:spChg chg="mod topLvl">
          <ac:chgData name="Mark R B. Popplewell" userId="7674ec2a-de07-4fa1-a4e9-8ceb7a34b08d" providerId="ADAL" clId="{5FBE01ED-7D49-4E3E-8E14-C509D861C376}" dt="2022-09-30T14:30:25.025" v="1454" actId="164"/>
          <ac:spMkLst>
            <pc:docMk/>
            <pc:sldMk cId="78720107" sldId="418"/>
            <ac:spMk id="18" creationId="{538DA75F-3D74-4768-A44A-638993A7EF50}"/>
          </ac:spMkLst>
        </pc:spChg>
        <pc:spChg chg="mod topLvl">
          <ac:chgData name="Mark R B. Popplewell" userId="7674ec2a-de07-4fa1-a4e9-8ceb7a34b08d" providerId="ADAL" clId="{5FBE01ED-7D49-4E3E-8E14-C509D861C376}" dt="2022-09-30T14:30:25.025" v="1454" actId="164"/>
          <ac:spMkLst>
            <pc:docMk/>
            <pc:sldMk cId="78720107" sldId="418"/>
            <ac:spMk id="19" creationId="{897CBFA5-E38D-4CAA-A1F6-BCE9A5A311BB}"/>
          </ac:spMkLst>
        </pc:spChg>
        <pc:spChg chg="mod topLvl">
          <ac:chgData name="Mark R B. Popplewell" userId="7674ec2a-de07-4fa1-a4e9-8ceb7a34b08d" providerId="ADAL" clId="{5FBE01ED-7D49-4E3E-8E14-C509D861C376}" dt="2022-09-30T14:30:25.025" v="1454" actId="164"/>
          <ac:spMkLst>
            <pc:docMk/>
            <pc:sldMk cId="78720107" sldId="418"/>
            <ac:spMk id="20" creationId="{76590153-415E-4703-8491-FC73DD256091}"/>
          </ac:spMkLst>
        </pc:spChg>
        <pc:spChg chg="mod topLvl">
          <ac:chgData name="Mark R B. Popplewell" userId="7674ec2a-de07-4fa1-a4e9-8ceb7a34b08d" providerId="ADAL" clId="{5FBE01ED-7D49-4E3E-8E14-C509D861C376}" dt="2022-09-30T14:30:25.025" v="1454" actId="164"/>
          <ac:spMkLst>
            <pc:docMk/>
            <pc:sldMk cId="78720107" sldId="418"/>
            <ac:spMk id="21" creationId="{36C8E644-0FB9-4D69-B661-1A01277A15B3}"/>
          </ac:spMkLst>
        </pc:spChg>
        <pc:spChg chg="mod topLvl">
          <ac:chgData name="Mark R B. Popplewell" userId="7674ec2a-de07-4fa1-a4e9-8ceb7a34b08d" providerId="ADAL" clId="{5FBE01ED-7D49-4E3E-8E14-C509D861C376}" dt="2022-09-30T14:30:25.025" v="1454" actId="164"/>
          <ac:spMkLst>
            <pc:docMk/>
            <pc:sldMk cId="78720107" sldId="418"/>
            <ac:spMk id="22" creationId="{4AF9A669-E8BC-4EB0-B194-F0DFF7E11B66}"/>
          </ac:spMkLst>
        </pc:spChg>
        <pc:spChg chg="mod topLvl">
          <ac:chgData name="Mark R B. Popplewell" userId="7674ec2a-de07-4fa1-a4e9-8ceb7a34b08d" providerId="ADAL" clId="{5FBE01ED-7D49-4E3E-8E14-C509D861C376}" dt="2022-09-30T14:30:25.025" v="1454" actId="164"/>
          <ac:spMkLst>
            <pc:docMk/>
            <pc:sldMk cId="78720107" sldId="418"/>
            <ac:spMk id="36" creationId="{6D97C33A-5FD6-402D-ACBC-122D66F3F290}"/>
          </ac:spMkLst>
        </pc:spChg>
        <pc:spChg chg="mod topLvl">
          <ac:chgData name="Mark R B. Popplewell" userId="7674ec2a-de07-4fa1-a4e9-8ceb7a34b08d" providerId="ADAL" clId="{5FBE01ED-7D49-4E3E-8E14-C509D861C376}" dt="2022-09-30T14:30:25.025" v="1454" actId="164"/>
          <ac:spMkLst>
            <pc:docMk/>
            <pc:sldMk cId="78720107" sldId="418"/>
            <ac:spMk id="43" creationId="{B963D563-935A-41B3-A2C4-EDFA1ECB0076}"/>
          </ac:spMkLst>
        </pc:spChg>
        <pc:spChg chg="mod topLvl">
          <ac:chgData name="Mark R B. Popplewell" userId="7674ec2a-de07-4fa1-a4e9-8ceb7a34b08d" providerId="ADAL" clId="{5FBE01ED-7D49-4E3E-8E14-C509D861C376}" dt="2022-09-30T14:30:25.025" v="1454" actId="164"/>
          <ac:spMkLst>
            <pc:docMk/>
            <pc:sldMk cId="78720107" sldId="418"/>
            <ac:spMk id="44" creationId="{354E6C13-A44D-4FA1-A563-F16EBEAF3861}"/>
          </ac:spMkLst>
        </pc:spChg>
        <pc:grpChg chg="add del mod">
          <ac:chgData name="Mark R B. Popplewell" userId="7674ec2a-de07-4fa1-a4e9-8ceb7a34b08d" providerId="ADAL" clId="{5FBE01ED-7D49-4E3E-8E14-C509D861C376}" dt="2022-09-30T14:29:38.323" v="1452" actId="165"/>
          <ac:grpSpMkLst>
            <pc:docMk/>
            <pc:sldMk cId="78720107" sldId="418"/>
            <ac:grpSpMk id="3" creationId="{3FDC11F3-B999-DD99-6415-5C38379EB3B2}"/>
          </ac:grpSpMkLst>
        </pc:grpChg>
        <pc:grpChg chg="add mod">
          <ac:chgData name="Mark R B. Popplewell" userId="7674ec2a-de07-4fa1-a4e9-8ceb7a34b08d" providerId="ADAL" clId="{5FBE01ED-7D49-4E3E-8E14-C509D861C376}" dt="2022-09-30T14:30:28.503" v="1470" actId="1038"/>
          <ac:grpSpMkLst>
            <pc:docMk/>
            <pc:sldMk cId="78720107" sldId="418"/>
            <ac:grpSpMk id="4" creationId="{D6DB2763-D3A9-C73A-9960-FF60C180451C}"/>
          </ac:grpSpMkLst>
        </pc:grpChg>
        <pc:picChg chg="mod topLvl">
          <ac:chgData name="Mark R B. Popplewell" userId="7674ec2a-de07-4fa1-a4e9-8ceb7a34b08d" providerId="ADAL" clId="{5FBE01ED-7D49-4E3E-8E14-C509D861C376}" dt="2022-09-30T14:30:25.025" v="1454" actId="164"/>
          <ac:picMkLst>
            <pc:docMk/>
            <pc:sldMk cId="78720107" sldId="418"/>
            <ac:picMk id="7" creationId="{DCBCB6E3-7B66-4131-B479-61515199B201}"/>
          </ac:picMkLst>
        </pc:picChg>
        <pc:picChg chg="mod topLvl">
          <ac:chgData name="Mark R B. Popplewell" userId="7674ec2a-de07-4fa1-a4e9-8ceb7a34b08d" providerId="ADAL" clId="{5FBE01ED-7D49-4E3E-8E14-C509D861C376}" dt="2022-09-30T14:30:25.025" v="1454" actId="164"/>
          <ac:picMkLst>
            <pc:docMk/>
            <pc:sldMk cId="78720107" sldId="418"/>
            <ac:picMk id="16" creationId="{10E53F1D-7703-45C9-9566-5AA13DCE4070}"/>
          </ac:picMkLst>
        </pc:picChg>
        <pc:picChg chg="del">
          <ac:chgData name="Mark R B. Popplewell" userId="7674ec2a-de07-4fa1-a4e9-8ceb7a34b08d" providerId="ADAL" clId="{5FBE01ED-7D49-4E3E-8E14-C509D861C376}" dt="2022-09-30T09:36:47.240" v="199" actId="478"/>
          <ac:picMkLst>
            <pc:docMk/>
            <pc:sldMk cId="78720107" sldId="418"/>
            <ac:picMk id="26" creationId="{B81F564A-F74E-45FD-8FFB-CA9FC1A875E1}"/>
          </ac:picMkLst>
        </pc:picChg>
        <pc:picChg chg="del mod topLvl">
          <ac:chgData name="Mark R B. Popplewell" userId="7674ec2a-de07-4fa1-a4e9-8ceb7a34b08d" providerId="ADAL" clId="{5FBE01ED-7D49-4E3E-8E14-C509D861C376}" dt="2022-09-30T14:29:42.728" v="1453" actId="478"/>
          <ac:picMkLst>
            <pc:docMk/>
            <pc:sldMk cId="78720107" sldId="418"/>
            <ac:picMk id="33" creationId="{9F5AD191-070F-4D58-9346-67894CE1E386}"/>
          </ac:picMkLst>
        </pc:picChg>
        <pc:cxnChg chg="mod topLvl">
          <ac:chgData name="Mark R B. Popplewell" userId="7674ec2a-de07-4fa1-a4e9-8ceb7a34b08d" providerId="ADAL" clId="{5FBE01ED-7D49-4E3E-8E14-C509D861C376}" dt="2022-09-30T14:30:25.025" v="1454" actId="164"/>
          <ac:cxnSpMkLst>
            <pc:docMk/>
            <pc:sldMk cId="78720107" sldId="418"/>
            <ac:cxnSpMk id="10" creationId="{240521E4-5CF3-4439-913D-3B9389C7E214}"/>
          </ac:cxnSpMkLst>
        </pc:cxnChg>
        <pc:cxnChg chg="mod topLvl">
          <ac:chgData name="Mark R B. Popplewell" userId="7674ec2a-de07-4fa1-a4e9-8ceb7a34b08d" providerId="ADAL" clId="{5FBE01ED-7D49-4E3E-8E14-C509D861C376}" dt="2022-09-30T14:30:25.025" v="1454" actId="164"/>
          <ac:cxnSpMkLst>
            <pc:docMk/>
            <pc:sldMk cId="78720107" sldId="418"/>
            <ac:cxnSpMk id="12" creationId="{E3F864B7-F6D6-472B-BBD1-3BC8B848B58F}"/>
          </ac:cxnSpMkLst>
        </pc:cxnChg>
        <pc:cxnChg chg="mod topLvl">
          <ac:chgData name="Mark R B. Popplewell" userId="7674ec2a-de07-4fa1-a4e9-8ceb7a34b08d" providerId="ADAL" clId="{5FBE01ED-7D49-4E3E-8E14-C509D861C376}" dt="2022-09-30T14:30:25.025" v="1454" actId="164"/>
          <ac:cxnSpMkLst>
            <pc:docMk/>
            <pc:sldMk cId="78720107" sldId="418"/>
            <ac:cxnSpMk id="13" creationId="{D00859A4-0BEE-4819-858A-046645CDBDC2}"/>
          </ac:cxnSpMkLst>
        </pc:cxnChg>
        <pc:cxnChg chg="mod topLvl">
          <ac:chgData name="Mark R B. Popplewell" userId="7674ec2a-de07-4fa1-a4e9-8ceb7a34b08d" providerId="ADAL" clId="{5FBE01ED-7D49-4E3E-8E14-C509D861C376}" dt="2022-09-30T14:30:25.025" v="1454" actId="164"/>
          <ac:cxnSpMkLst>
            <pc:docMk/>
            <pc:sldMk cId="78720107" sldId="418"/>
            <ac:cxnSpMk id="14" creationId="{C86C18F1-0B60-427E-B27D-E270CE31BCD9}"/>
          </ac:cxnSpMkLst>
        </pc:cxnChg>
        <pc:cxnChg chg="mod topLvl">
          <ac:chgData name="Mark R B. Popplewell" userId="7674ec2a-de07-4fa1-a4e9-8ceb7a34b08d" providerId="ADAL" clId="{5FBE01ED-7D49-4E3E-8E14-C509D861C376}" dt="2022-09-30T14:30:25.025" v="1454" actId="164"/>
          <ac:cxnSpMkLst>
            <pc:docMk/>
            <pc:sldMk cId="78720107" sldId="418"/>
            <ac:cxnSpMk id="24" creationId="{8FE78E5C-620C-48E1-BBA7-790612B0493E}"/>
          </ac:cxnSpMkLst>
        </pc:cxnChg>
        <pc:cxnChg chg="mod topLvl">
          <ac:chgData name="Mark R B. Popplewell" userId="7674ec2a-de07-4fa1-a4e9-8ceb7a34b08d" providerId="ADAL" clId="{5FBE01ED-7D49-4E3E-8E14-C509D861C376}" dt="2022-09-30T14:30:25.025" v="1454" actId="164"/>
          <ac:cxnSpMkLst>
            <pc:docMk/>
            <pc:sldMk cId="78720107" sldId="418"/>
            <ac:cxnSpMk id="45" creationId="{09421E2A-49DA-4D82-A603-B1DE8985B820}"/>
          </ac:cxnSpMkLst>
        </pc:cxnChg>
        <pc:cxnChg chg="mod topLvl">
          <ac:chgData name="Mark R B. Popplewell" userId="7674ec2a-de07-4fa1-a4e9-8ceb7a34b08d" providerId="ADAL" clId="{5FBE01ED-7D49-4E3E-8E14-C509D861C376}" dt="2022-09-30T14:30:25.025" v="1454" actId="164"/>
          <ac:cxnSpMkLst>
            <pc:docMk/>
            <pc:sldMk cId="78720107" sldId="418"/>
            <ac:cxnSpMk id="47" creationId="{DE065122-38F8-4B97-AAE6-38646355D89E}"/>
          </ac:cxnSpMkLst>
        </pc:cxnChg>
        <pc:cxnChg chg="mod topLvl">
          <ac:chgData name="Mark R B. Popplewell" userId="7674ec2a-de07-4fa1-a4e9-8ceb7a34b08d" providerId="ADAL" clId="{5FBE01ED-7D49-4E3E-8E14-C509D861C376}" dt="2022-09-30T14:30:25.025" v="1454" actId="164"/>
          <ac:cxnSpMkLst>
            <pc:docMk/>
            <pc:sldMk cId="78720107" sldId="418"/>
            <ac:cxnSpMk id="49" creationId="{3CAC4798-5941-4B2A-86FB-6265994F9AEE}"/>
          </ac:cxnSpMkLst>
        </pc:cxnChg>
      </pc:sldChg>
      <pc:sldChg chg="addSp delSp modSp add del mod">
        <pc:chgData name="Mark R B. Popplewell" userId="7674ec2a-de07-4fa1-a4e9-8ceb7a34b08d" providerId="ADAL" clId="{5FBE01ED-7D49-4E3E-8E14-C509D861C376}" dt="2022-10-03T10:02:41.615" v="2465" actId="47"/>
        <pc:sldMkLst>
          <pc:docMk/>
          <pc:sldMk cId="3438509651" sldId="420"/>
        </pc:sldMkLst>
        <pc:spChg chg="add mod">
          <ac:chgData name="Mark R B. Popplewell" userId="7674ec2a-de07-4fa1-a4e9-8ceb7a34b08d" providerId="ADAL" clId="{5FBE01ED-7D49-4E3E-8E14-C509D861C376}" dt="2022-09-30T09:38:22.640" v="248"/>
          <ac:spMkLst>
            <pc:docMk/>
            <pc:sldMk cId="3438509651" sldId="420"/>
            <ac:spMk id="2" creationId="{57D05FD8-7826-0B1C-E134-90237FE361EB}"/>
          </ac:spMkLst>
        </pc:spChg>
        <pc:spChg chg="mod">
          <ac:chgData name="Mark R B. Popplewell" userId="7674ec2a-de07-4fa1-a4e9-8ceb7a34b08d" providerId="ADAL" clId="{5FBE01ED-7D49-4E3E-8E14-C509D861C376}" dt="2022-09-30T09:49:19.293" v="544" actId="14100"/>
          <ac:spMkLst>
            <pc:docMk/>
            <pc:sldMk cId="3438509651" sldId="420"/>
            <ac:spMk id="3" creationId="{22024206-5519-45DD-BB76-632429920199}"/>
          </ac:spMkLst>
        </pc:spChg>
        <pc:spChg chg="mod">
          <ac:chgData name="Mark R B. Popplewell" userId="7674ec2a-de07-4fa1-a4e9-8ceb7a34b08d" providerId="ADAL" clId="{5FBE01ED-7D49-4E3E-8E14-C509D861C376}" dt="2022-09-30T09:43:59.301" v="526" actId="1035"/>
          <ac:spMkLst>
            <pc:docMk/>
            <pc:sldMk cId="3438509651" sldId="420"/>
            <ac:spMk id="5" creationId="{11EFB3BF-B3FC-4035-86E0-68608763363D}"/>
          </ac:spMkLst>
        </pc:spChg>
        <pc:spChg chg="mod">
          <ac:chgData name="Mark R B. Popplewell" userId="7674ec2a-de07-4fa1-a4e9-8ceb7a34b08d" providerId="ADAL" clId="{5FBE01ED-7D49-4E3E-8E14-C509D861C376}" dt="2022-09-30T09:44:10.297" v="540" actId="1035"/>
          <ac:spMkLst>
            <pc:docMk/>
            <pc:sldMk cId="3438509651" sldId="420"/>
            <ac:spMk id="8" creationId="{41D7B338-BEA1-4BFC-A20B-D9DB1E00CA1F}"/>
          </ac:spMkLst>
        </pc:spChg>
        <pc:spChg chg="mod">
          <ac:chgData name="Mark R B. Popplewell" userId="7674ec2a-de07-4fa1-a4e9-8ceb7a34b08d" providerId="ADAL" clId="{5FBE01ED-7D49-4E3E-8E14-C509D861C376}" dt="2022-09-30T09:44:10.297" v="540" actId="1035"/>
          <ac:spMkLst>
            <pc:docMk/>
            <pc:sldMk cId="3438509651" sldId="420"/>
            <ac:spMk id="9" creationId="{55DA1316-A6CB-46DF-98E2-BF74863382AA}"/>
          </ac:spMkLst>
        </pc:spChg>
        <pc:spChg chg="del">
          <ac:chgData name="Mark R B. Popplewell" userId="7674ec2a-de07-4fa1-a4e9-8ceb7a34b08d" providerId="ADAL" clId="{5FBE01ED-7D49-4E3E-8E14-C509D861C376}" dt="2022-09-30T09:37:50.419" v="225" actId="478"/>
          <ac:spMkLst>
            <pc:docMk/>
            <pc:sldMk cId="3438509651" sldId="420"/>
            <ac:spMk id="11" creationId="{E5DBCACB-1094-4FFB-8EF6-E26F2EEA3D47}"/>
          </ac:spMkLst>
        </pc:spChg>
        <pc:picChg chg="mod">
          <ac:chgData name="Mark R B. Popplewell" userId="7674ec2a-de07-4fa1-a4e9-8ceb7a34b08d" providerId="ADAL" clId="{5FBE01ED-7D49-4E3E-8E14-C509D861C376}" dt="2022-09-30T09:44:10.297" v="540" actId="1035"/>
          <ac:picMkLst>
            <pc:docMk/>
            <pc:sldMk cId="3438509651" sldId="420"/>
            <ac:picMk id="6" creationId="{64FDA46B-C83F-428E-A825-FCB1724C99F9}"/>
          </ac:picMkLst>
        </pc:picChg>
        <pc:picChg chg="mod">
          <ac:chgData name="Mark R B. Popplewell" userId="7674ec2a-de07-4fa1-a4e9-8ceb7a34b08d" providerId="ADAL" clId="{5FBE01ED-7D49-4E3E-8E14-C509D861C376}" dt="2022-09-30T09:44:10.297" v="540" actId="1035"/>
          <ac:picMkLst>
            <pc:docMk/>
            <pc:sldMk cId="3438509651" sldId="420"/>
            <ac:picMk id="7" creationId="{960FF5CE-CE33-4A50-BF77-5F3A0D9AE458}"/>
          </ac:picMkLst>
        </pc:picChg>
        <pc:picChg chg="del">
          <ac:chgData name="Mark R B. Popplewell" userId="7674ec2a-de07-4fa1-a4e9-8ceb7a34b08d" providerId="ADAL" clId="{5FBE01ED-7D49-4E3E-8E14-C509D861C376}" dt="2022-09-30T09:36:39.163" v="197" actId="478"/>
          <ac:picMkLst>
            <pc:docMk/>
            <pc:sldMk cId="3438509651" sldId="420"/>
            <ac:picMk id="12" creationId="{6FF85AAE-1140-4534-B2EE-7EA0F510D104}"/>
          </ac:picMkLst>
        </pc:picChg>
      </pc:sldChg>
      <pc:sldChg chg="addSp delSp modSp add mod">
        <pc:chgData name="Mark R B. Popplewell" userId="7674ec2a-de07-4fa1-a4e9-8ceb7a34b08d" providerId="ADAL" clId="{5FBE01ED-7D49-4E3E-8E14-C509D861C376}" dt="2022-10-14T08:41:32.281" v="12670" actId="207"/>
        <pc:sldMkLst>
          <pc:docMk/>
          <pc:sldMk cId="1469674226" sldId="421"/>
        </pc:sldMkLst>
        <pc:spChg chg="mod">
          <ac:chgData name="Mark R B. Popplewell" userId="7674ec2a-de07-4fa1-a4e9-8ceb7a34b08d" providerId="ADAL" clId="{5FBE01ED-7D49-4E3E-8E14-C509D861C376}" dt="2022-10-14T08:41:32.281" v="12670" actId="207"/>
          <ac:spMkLst>
            <pc:docMk/>
            <pc:sldMk cId="1469674226" sldId="421"/>
            <ac:spMk id="2" creationId="{9E2E0D5A-B7E4-E44F-9847-C04EB6CF9242}"/>
          </ac:spMkLst>
        </pc:spChg>
        <pc:spChg chg="del">
          <ac:chgData name="Mark R B. Popplewell" userId="7674ec2a-de07-4fa1-a4e9-8ceb7a34b08d" providerId="ADAL" clId="{5FBE01ED-7D49-4E3E-8E14-C509D861C376}" dt="2022-09-30T09:52:33.120" v="743" actId="478"/>
          <ac:spMkLst>
            <pc:docMk/>
            <pc:sldMk cId="1469674226" sldId="421"/>
            <ac:spMk id="3" creationId="{C178D138-ED12-A64E-8BA4-60A6D14F0062}"/>
          </ac:spMkLst>
        </pc:spChg>
        <pc:spChg chg="add del mod">
          <ac:chgData name="Mark R B. Popplewell" userId="7674ec2a-de07-4fa1-a4e9-8ceb7a34b08d" providerId="ADAL" clId="{5FBE01ED-7D49-4E3E-8E14-C509D861C376}" dt="2022-09-30T09:52:39.728" v="744" actId="478"/>
          <ac:spMkLst>
            <pc:docMk/>
            <pc:sldMk cId="1469674226" sldId="421"/>
            <ac:spMk id="7" creationId="{6588806D-72C2-9994-FE02-9114A9888AC8}"/>
          </ac:spMkLst>
        </pc:spChg>
        <pc:picChg chg="del mod">
          <ac:chgData name="Mark R B. Popplewell" userId="7674ec2a-de07-4fa1-a4e9-8ceb7a34b08d" providerId="ADAL" clId="{5FBE01ED-7D49-4E3E-8E14-C509D861C376}" dt="2022-09-30T09:52:41.961" v="746" actId="478"/>
          <ac:picMkLst>
            <pc:docMk/>
            <pc:sldMk cId="1469674226" sldId="421"/>
            <ac:picMk id="8" creationId="{07ACB849-5CE8-F918-7045-80B5779F02FE}"/>
          </ac:picMkLst>
        </pc:picChg>
        <pc:picChg chg="add mod">
          <ac:chgData name="Mark R B. Popplewell" userId="7674ec2a-de07-4fa1-a4e9-8ceb7a34b08d" providerId="ADAL" clId="{5FBE01ED-7D49-4E3E-8E14-C509D861C376}" dt="2022-09-30T14:31:12.554" v="1480" actId="1035"/>
          <ac:picMkLst>
            <pc:docMk/>
            <pc:sldMk cId="1469674226" sldId="421"/>
            <ac:picMk id="10" creationId="{615CD9DD-680C-1E8D-CB54-EE2A7644D6B0}"/>
          </ac:picMkLst>
        </pc:picChg>
      </pc:sldChg>
      <pc:sldChg chg="addSp delSp modSp add del mod">
        <pc:chgData name="Mark R B. Popplewell" userId="7674ec2a-de07-4fa1-a4e9-8ceb7a34b08d" providerId="ADAL" clId="{5FBE01ED-7D49-4E3E-8E14-C509D861C376}" dt="2022-10-03T11:35:20.122" v="3685" actId="47"/>
        <pc:sldMkLst>
          <pc:docMk/>
          <pc:sldMk cId="1030619698" sldId="422"/>
        </pc:sldMkLst>
        <pc:spChg chg="add del mod ord">
          <ac:chgData name="Mark R B. Popplewell" userId="7674ec2a-de07-4fa1-a4e9-8ceb7a34b08d" providerId="ADAL" clId="{5FBE01ED-7D49-4E3E-8E14-C509D861C376}" dt="2022-09-30T14:47:56.184" v="2120" actId="478"/>
          <ac:spMkLst>
            <pc:docMk/>
            <pc:sldMk cId="1030619698" sldId="422"/>
            <ac:spMk id="2" creationId="{52AA05F6-1304-FFF7-32EA-6BB233E4B8FD}"/>
          </ac:spMkLst>
        </pc:spChg>
        <pc:spChg chg="add del mod">
          <ac:chgData name="Mark R B. Popplewell" userId="7674ec2a-de07-4fa1-a4e9-8ceb7a34b08d" providerId="ADAL" clId="{5FBE01ED-7D49-4E3E-8E14-C509D861C376}" dt="2022-09-30T14:51:04.239" v="2182" actId="478"/>
          <ac:spMkLst>
            <pc:docMk/>
            <pc:sldMk cId="1030619698" sldId="422"/>
            <ac:spMk id="3" creationId="{B2924A2D-3368-4DD5-0B54-D61E1CEFF84A}"/>
          </ac:spMkLst>
        </pc:spChg>
        <pc:spChg chg="mod">
          <ac:chgData name="Mark R B. Popplewell" userId="7674ec2a-de07-4fa1-a4e9-8ceb7a34b08d" providerId="ADAL" clId="{5FBE01ED-7D49-4E3E-8E14-C509D861C376}" dt="2022-09-30T14:48:36.523" v="2144" actId="20577"/>
          <ac:spMkLst>
            <pc:docMk/>
            <pc:sldMk cId="1030619698" sldId="422"/>
            <ac:spMk id="4" creationId="{00000000-0000-0000-0000-000000000000}"/>
          </ac:spMkLst>
        </pc:spChg>
        <pc:spChg chg="del mod">
          <ac:chgData name="Mark R B. Popplewell" userId="7674ec2a-de07-4fa1-a4e9-8ceb7a34b08d" providerId="ADAL" clId="{5FBE01ED-7D49-4E3E-8E14-C509D861C376}" dt="2022-09-30T14:43:55.416" v="1744" actId="478"/>
          <ac:spMkLst>
            <pc:docMk/>
            <pc:sldMk cId="1030619698" sldId="422"/>
            <ac:spMk id="10" creationId="{3C3E93DE-F51C-47A9-B275-A5CF4AFA487D}"/>
          </ac:spMkLst>
        </pc:spChg>
        <pc:spChg chg="del mod">
          <ac:chgData name="Mark R B. Popplewell" userId="7674ec2a-de07-4fa1-a4e9-8ceb7a34b08d" providerId="ADAL" clId="{5FBE01ED-7D49-4E3E-8E14-C509D861C376}" dt="2022-09-30T14:43:58.618" v="1746" actId="478"/>
          <ac:spMkLst>
            <pc:docMk/>
            <pc:sldMk cId="1030619698" sldId="422"/>
            <ac:spMk id="11" creationId="{58BFAE01-A6BD-4442-BC05-5A273F610618}"/>
          </ac:spMkLst>
        </pc:spChg>
        <pc:picChg chg="add mod">
          <ac:chgData name="Mark R B. Popplewell" userId="7674ec2a-de07-4fa1-a4e9-8ceb7a34b08d" providerId="ADAL" clId="{5FBE01ED-7D49-4E3E-8E14-C509D861C376}" dt="2022-09-30T14:47:06.953" v="2116" actId="1076"/>
          <ac:picMkLst>
            <pc:docMk/>
            <pc:sldMk cId="1030619698" sldId="422"/>
            <ac:picMk id="1026" creationId="{3BE112BA-462A-7A22-5145-10AD66E46CD6}"/>
          </ac:picMkLst>
        </pc:picChg>
        <pc:cxnChg chg="del">
          <ac:chgData name="Mark R B. Popplewell" userId="7674ec2a-de07-4fa1-a4e9-8ceb7a34b08d" providerId="ADAL" clId="{5FBE01ED-7D49-4E3E-8E14-C509D861C376}" dt="2022-09-30T14:43:59.858" v="1747" actId="478"/>
          <ac:cxnSpMkLst>
            <pc:docMk/>
            <pc:sldMk cId="1030619698" sldId="422"/>
            <ac:cxnSpMk id="12" creationId="{F29FFBB5-3023-441A-85AD-6D2E068A2585}"/>
          </ac:cxnSpMkLst>
        </pc:cxnChg>
      </pc:sldChg>
      <pc:sldChg chg="new del">
        <pc:chgData name="Mark R B. Popplewell" userId="7674ec2a-de07-4fa1-a4e9-8ceb7a34b08d" providerId="ADAL" clId="{5FBE01ED-7D49-4E3E-8E14-C509D861C376}" dt="2022-09-30T14:43:45.257" v="1741" actId="680"/>
        <pc:sldMkLst>
          <pc:docMk/>
          <pc:sldMk cId="3516841966" sldId="422"/>
        </pc:sldMkLst>
      </pc:sldChg>
      <pc:sldChg chg="addSp delSp modSp add mod ord">
        <pc:chgData name="Mark R B. Popplewell" userId="7674ec2a-de07-4fa1-a4e9-8ceb7a34b08d" providerId="ADAL" clId="{5FBE01ED-7D49-4E3E-8E14-C509D861C376}" dt="2022-10-14T08:42:15.193" v="12676" actId="207"/>
        <pc:sldMkLst>
          <pc:docMk/>
          <pc:sldMk cId="4174323263" sldId="422"/>
        </pc:sldMkLst>
        <pc:spChg chg="mod">
          <ac:chgData name="Mark R B. Popplewell" userId="7674ec2a-de07-4fa1-a4e9-8ceb7a34b08d" providerId="ADAL" clId="{5FBE01ED-7D49-4E3E-8E14-C509D861C376}" dt="2022-10-14T08:42:15.193" v="12676" actId="207"/>
          <ac:spMkLst>
            <pc:docMk/>
            <pc:sldMk cId="4174323263" sldId="422"/>
            <ac:spMk id="3" creationId="{A01B8517-AE29-4B1F-94BE-C050BC590BD5}"/>
          </ac:spMkLst>
        </pc:spChg>
        <pc:spChg chg="del mod">
          <ac:chgData name="Mark R B. Popplewell" userId="7674ec2a-de07-4fa1-a4e9-8ceb7a34b08d" providerId="ADAL" clId="{5FBE01ED-7D49-4E3E-8E14-C509D861C376}" dt="2022-10-13T13:33:41.262" v="10834" actId="478"/>
          <ac:spMkLst>
            <pc:docMk/>
            <pc:sldMk cId="4174323263" sldId="422"/>
            <ac:spMk id="15" creationId="{A4A43ADE-2DB2-40AE-8CD1-9467F0DAB2BF}"/>
          </ac:spMkLst>
        </pc:spChg>
        <pc:spChg chg="mod">
          <ac:chgData name="Mark R B. Popplewell" userId="7674ec2a-de07-4fa1-a4e9-8ceb7a34b08d" providerId="ADAL" clId="{5FBE01ED-7D49-4E3E-8E14-C509D861C376}" dt="2022-10-14T08:15:21.538" v="12625" actId="207"/>
          <ac:spMkLst>
            <pc:docMk/>
            <pc:sldMk cId="4174323263" sldId="422"/>
            <ac:spMk id="35" creationId="{6A356FF4-DED7-4847-B987-5E7255D142DF}"/>
          </ac:spMkLst>
        </pc:spChg>
        <pc:spChg chg="mod">
          <ac:chgData name="Mark R B. Popplewell" userId="7674ec2a-de07-4fa1-a4e9-8ceb7a34b08d" providerId="ADAL" clId="{5FBE01ED-7D49-4E3E-8E14-C509D861C376}" dt="2022-10-14T08:15:32.305" v="12627" actId="207"/>
          <ac:spMkLst>
            <pc:docMk/>
            <pc:sldMk cId="4174323263" sldId="422"/>
            <ac:spMk id="36" creationId="{9C4431D3-6302-4CCD-BEFE-1E8B3D6510D5}"/>
          </ac:spMkLst>
        </pc:spChg>
        <pc:spChg chg="mod">
          <ac:chgData name="Mark R B. Popplewell" userId="7674ec2a-de07-4fa1-a4e9-8ceb7a34b08d" providerId="ADAL" clId="{5FBE01ED-7D49-4E3E-8E14-C509D861C376}" dt="2022-10-14T08:15:24.887" v="12626" actId="207"/>
          <ac:spMkLst>
            <pc:docMk/>
            <pc:sldMk cId="4174323263" sldId="422"/>
            <ac:spMk id="37" creationId="{53C3D4B3-AAEB-4613-B568-BB9BA7A0A12D}"/>
          </ac:spMkLst>
        </pc:spChg>
        <pc:spChg chg="mod">
          <ac:chgData name="Mark R B. Popplewell" userId="7674ec2a-de07-4fa1-a4e9-8ceb7a34b08d" providerId="ADAL" clId="{5FBE01ED-7D49-4E3E-8E14-C509D861C376}" dt="2022-10-14T08:11:55.002" v="12228" actId="1036"/>
          <ac:spMkLst>
            <pc:docMk/>
            <pc:sldMk cId="4174323263" sldId="422"/>
            <ac:spMk id="38" creationId="{3941088D-37FA-4CB0-AD0D-2276BEC77811}"/>
          </ac:spMkLst>
        </pc:spChg>
        <pc:spChg chg="mod">
          <ac:chgData name="Mark R B. Popplewell" userId="7674ec2a-de07-4fa1-a4e9-8ceb7a34b08d" providerId="ADAL" clId="{5FBE01ED-7D49-4E3E-8E14-C509D861C376}" dt="2022-10-14T08:11:55.002" v="12228" actId="1036"/>
          <ac:spMkLst>
            <pc:docMk/>
            <pc:sldMk cId="4174323263" sldId="422"/>
            <ac:spMk id="39" creationId="{AADE1A73-806E-40DC-86ED-55F0BF637EC0}"/>
          </ac:spMkLst>
        </pc:spChg>
        <pc:spChg chg="mod">
          <ac:chgData name="Mark R B. Popplewell" userId="7674ec2a-de07-4fa1-a4e9-8ceb7a34b08d" providerId="ADAL" clId="{5FBE01ED-7D49-4E3E-8E14-C509D861C376}" dt="2022-10-14T08:11:55.002" v="12228" actId="1036"/>
          <ac:spMkLst>
            <pc:docMk/>
            <pc:sldMk cId="4174323263" sldId="422"/>
            <ac:spMk id="40" creationId="{41565349-F960-4730-B538-63C33043CED3}"/>
          </ac:spMkLst>
        </pc:spChg>
        <pc:spChg chg="mod">
          <ac:chgData name="Mark R B. Popplewell" userId="7674ec2a-de07-4fa1-a4e9-8ceb7a34b08d" providerId="ADAL" clId="{5FBE01ED-7D49-4E3E-8E14-C509D861C376}" dt="2022-10-13T13:34:58.217" v="10978" actId="1037"/>
          <ac:spMkLst>
            <pc:docMk/>
            <pc:sldMk cId="4174323263" sldId="422"/>
            <ac:spMk id="41" creationId="{43B56EFB-041A-4806-BAC8-47CD2E7240C1}"/>
          </ac:spMkLst>
        </pc:spChg>
        <pc:spChg chg="del mod">
          <ac:chgData name="Mark R B. Popplewell" userId="7674ec2a-de07-4fa1-a4e9-8ceb7a34b08d" providerId="ADAL" clId="{5FBE01ED-7D49-4E3E-8E14-C509D861C376}" dt="2022-10-14T08:10:45.861" v="12121" actId="478"/>
          <ac:spMkLst>
            <pc:docMk/>
            <pc:sldMk cId="4174323263" sldId="422"/>
            <ac:spMk id="43" creationId="{74BB9888-4B9A-45A0-855B-7B28EE71E776}"/>
          </ac:spMkLst>
        </pc:spChg>
        <pc:grpChg chg="mod">
          <ac:chgData name="Mark R B. Popplewell" userId="7674ec2a-de07-4fa1-a4e9-8ceb7a34b08d" providerId="ADAL" clId="{5FBE01ED-7D49-4E3E-8E14-C509D861C376}" dt="2022-10-14T08:11:55.002" v="12228" actId="1036"/>
          <ac:grpSpMkLst>
            <pc:docMk/>
            <pc:sldMk cId="4174323263" sldId="422"/>
            <ac:grpSpMk id="31" creationId="{388BBB30-9F23-44EF-A557-AB22CC9CF813}"/>
          </ac:grpSpMkLst>
        </pc:grpChg>
        <pc:grpChg chg="mod">
          <ac:chgData name="Mark R B. Popplewell" userId="7674ec2a-de07-4fa1-a4e9-8ceb7a34b08d" providerId="ADAL" clId="{5FBE01ED-7D49-4E3E-8E14-C509D861C376}" dt="2022-10-14T08:11:55.002" v="12228" actId="1036"/>
          <ac:grpSpMkLst>
            <pc:docMk/>
            <pc:sldMk cId="4174323263" sldId="422"/>
            <ac:grpSpMk id="32" creationId="{79C5A86C-A601-4FAF-A031-7A4D26371A97}"/>
          </ac:grpSpMkLst>
        </pc:grpChg>
        <pc:grpChg chg="mod">
          <ac:chgData name="Mark R B. Popplewell" userId="7674ec2a-de07-4fa1-a4e9-8ceb7a34b08d" providerId="ADAL" clId="{5FBE01ED-7D49-4E3E-8E14-C509D861C376}" dt="2022-10-14T08:11:55.002" v="12228" actId="1036"/>
          <ac:grpSpMkLst>
            <pc:docMk/>
            <pc:sldMk cId="4174323263" sldId="422"/>
            <ac:grpSpMk id="33" creationId="{AECA5706-5D9D-4463-AF65-C5984B306A5A}"/>
          </ac:grpSpMkLst>
        </pc:grpChg>
        <pc:picChg chg="add mod">
          <ac:chgData name="Mark R B. Popplewell" userId="7674ec2a-de07-4fa1-a4e9-8ceb7a34b08d" providerId="ADAL" clId="{5FBE01ED-7D49-4E3E-8E14-C509D861C376}" dt="2022-10-14T08:15:00.185" v="12579" actId="1036"/>
          <ac:picMkLst>
            <pc:docMk/>
            <pc:sldMk cId="4174323263" sldId="422"/>
            <ac:picMk id="2" creationId="{82C24330-0141-B9D3-C715-230C0F7E005C}"/>
          </ac:picMkLst>
        </pc:picChg>
        <pc:picChg chg="add mod">
          <ac:chgData name="Mark R B. Popplewell" userId="7674ec2a-de07-4fa1-a4e9-8ceb7a34b08d" providerId="ADAL" clId="{5FBE01ED-7D49-4E3E-8E14-C509D861C376}" dt="2022-10-14T08:14:33.177" v="12435" actId="1036"/>
          <ac:picMkLst>
            <pc:docMk/>
            <pc:sldMk cId="4174323263" sldId="422"/>
            <ac:picMk id="5" creationId="{46014288-D34E-0451-382E-84C1204BE83B}"/>
          </ac:picMkLst>
        </pc:picChg>
        <pc:picChg chg="add mod">
          <ac:chgData name="Mark R B. Popplewell" userId="7674ec2a-de07-4fa1-a4e9-8ceb7a34b08d" providerId="ADAL" clId="{5FBE01ED-7D49-4E3E-8E14-C509D861C376}" dt="2022-10-14T08:14:51.395" v="12538" actId="1036"/>
          <ac:picMkLst>
            <pc:docMk/>
            <pc:sldMk cId="4174323263" sldId="422"/>
            <ac:picMk id="6" creationId="{DE8F078D-5B55-C953-0C9B-5E6D41BEFA69}"/>
          </ac:picMkLst>
        </pc:picChg>
        <pc:picChg chg="add mod">
          <ac:chgData name="Mark R B. Popplewell" userId="7674ec2a-de07-4fa1-a4e9-8ceb7a34b08d" providerId="ADAL" clId="{5FBE01ED-7D49-4E3E-8E14-C509D861C376}" dt="2022-10-14T08:09:49.090" v="12032" actId="1036"/>
          <ac:picMkLst>
            <pc:docMk/>
            <pc:sldMk cId="4174323263" sldId="422"/>
            <ac:picMk id="7" creationId="{D49FA068-1262-28D0-8823-92192019E0BD}"/>
          </ac:picMkLst>
        </pc:picChg>
        <pc:picChg chg="add mod">
          <ac:chgData name="Mark R B. Popplewell" userId="7674ec2a-de07-4fa1-a4e9-8ceb7a34b08d" providerId="ADAL" clId="{5FBE01ED-7D49-4E3E-8E14-C509D861C376}" dt="2022-10-14T08:10:33.423" v="12119" actId="1038"/>
          <ac:picMkLst>
            <pc:docMk/>
            <pc:sldMk cId="4174323263" sldId="422"/>
            <ac:picMk id="8" creationId="{E81F4DAF-63E5-3436-1234-56FFC714C92A}"/>
          </ac:picMkLst>
        </pc:picChg>
        <pc:picChg chg="del">
          <ac:chgData name="Mark R B. Popplewell" userId="7674ec2a-de07-4fa1-a4e9-8ceb7a34b08d" providerId="ADAL" clId="{5FBE01ED-7D49-4E3E-8E14-C509D861C376}" dt="2022-10-03T15:49:14.428" v="4476" actId="478"/>
          <ac:picMkLst>
            <pc:docMk/>
            <pc:sldMk cId="4174323263" sldId="422"/>
            <ac:picMk id="42" creationId="{9E5CF409-4344-4CC9-9C04-936198823CAB}"/>
          </ac:picMkLst>
        </pc:picChg>
        <pc:picChg chg="add mod">
          <ac:chgData name="Mark R B. Popplewell" userId="7674ec2a-de07-4fa1-a4e9-8ceb7a34b08d" providerId="ADAL" clId="{5FBE01ED-7D49-4E3E-8E14-C509D861C376}" dt="2022-10-14T08:15:09.261" v="12624" actId="1038"/>
          <ac:picMkLst>
            <pc:docMk/>
            <pc:sldMk cId="4174323263" sldId="422"/>
            <ac:picMk id="1026" creationId="{EA36A255-29EE-A7DA-B10F-0D40740FBBC8}"/>
          </ac:picMkLst>
        </pc:picChg>
        <pc:picChg chg="add del mod">
          <ac:chgData name="Mark R B. Popplewell" userId="7674ec2a-de07-4fa1-a4e9-8ceb7a34b08d" providerId="ADAL" clId="{5FBE01ED-7D49-4E3E-8E14-C509D861C376}" dt="2022-10-14T08:14:04.164" v="12323"/>
          <ac:picMkLst>
            <pc:docMk/>
            <pc:sldMk cId="4174323263" sldId="422"/>
            <ac:picMk id="1028" creationId="{03C81E69-54DF-A5C5-A9FB-8E5604FEB968}"/>
          </ac:picMkLst>
        </pc:picChg>
        <pc:picChg chg="add mod">
          <ac:chgData name="Mark R B. Popplewell" userId="7674ec2a-de07-4fa1-a4e9-8ceb7a34b08d" providerId="ADAL" clId="{5FBE01ED-7D49-4E3E-8E14-C509D861C376}" dt="2022-10-14T08:14:43.501" v="12508" actId="1038"/>
          <ac:picMkLst>
            <pc:docMk/>
            <pc:sldMk cId="4174323263" sldId="422"/>
            <ac:picMk id="1030" creationId="{436FF8D1-2719-1DCA-B758-A39F324E037E}"/>
          </ac:picMkLst>
        </pc:picChg>
      </pc:sldChg>
      <pc:sldChg chg="addSp delSp modSp new mod">
        <pc:chgData name="Mark R B. Popplewell" userId="7674ec2a-de07-4fa1-a4e9-8ceb7a34b08d" providerId="ADAL" clId="{5FBE01ED-7D49-4E3E-8E14-C509D861C376}" dt="2022-10-14T08:40:29.734" v="12660" actId="207"/>
        <pc:sldMkLst>
          <pc:docMk/>
          <pc:sldMk cId="3979274152" sldId="423"/>
        </pc:sldMkLst>
        <pc:spChg chg="add del mod">
          <ac:chgData name="Mark R B. Popplewell" userId="7674ec2a-de07-4fa1-a4e9-8ceb7a34b08d" providerId="ADAL" clId="{5FBE01ED-7D49-4E3E-8E14-C509D861C376}" dt="2022-10-13T14:36:17.584" v="11500" actId="478"/>
          <ac:spMkLst>
            <pc:docMk/>
            <pc:sldMk cId="3979274152" sldId="423"/>
            <ac:spMk id="2" creationId="{229B4E06-5457-CF0A-442C-B76F8B4BE3D2}"/>
          </ac:spMkLst>
        </pc:spChg>
        <pc:spChg chg="mod">
          <ac:chgData name="Mark R B. Popplewell" userId="7674ec2a-de07-4fa1-a4e9-8ceb7a34b08d" providerId="ADAL" clId="{5FBE01ED-7D49-4E3E-8E14-C509D861C376}" dt="2022-10-14T08:40:29.734" v="12660" actId="207"/>
          <ac:spMkLst>
            <pc:docMk/>
            <pc:sldMk cId="3979274152" sldId="423"/>
            <ac:spMk id="3" creationId="{213710B1-FA1B-9B5B-DEC2-E33BD52CA3C5}"/>
          </ac:spMkLst>
        </pc:spChg>
        <pc:spChg chg="del">
          <ac:chgData name="Mark R B. Popplewell" userId="7674ec2a-de07-4fa1-a4e9-8ceb7a34b08d" providerId="ADAL" clId="{5FBE01ED-7D49-4E3E-8E14-C509D861C376}" dt="2022-10-13T14:20:27.367" v="11496" actId="478"/>
          <ac:spMkLst>
            <pc:docMk/>
            <pc:sldMk cId="3979274152" sldId="423"/>
            <ac:spMk id="4" creationId="{89E7FAA2-299C-0FF2-A5C3-C7FA6DF16293}"/>
          </ac:spMkLst>
        </pc:spChg>
      </pc:sldChg>
      <pc:sldChg chg="modSp add mod">
        <pc:chgData name="Mark R B. Popplewell" userId="7674ec2a-de07-4fa1-a4e9-8ceb7a34b08d" providerId="ADAL" clId="{5FBE01ED-7D49-4E3E-8E14-C509D861C376}" dt="2022-10-14T08:44:01.666" v="12770" actId="207"/>
        <pc:sldMkLst>
          <pc:docMk/>
          <pc:sldMk cId="902294146" sldId="424"/>
        </pc:sldMkLst>
        <pc:spChg chg="mod">
          <ac:chgData name="Mark R B. Popplewell" userId="7674ec2a-de07-4fa1-a4e9-8ceb7a34b08d" providerId="ADAL" clId="{5FBE01ED-7D49-4E3E-8E14-C509D861C376}" dt="2022-10-14T08:44:01.666" v="12770" actId="207"/>
          <ac:spMkLst>
            <pc:docMk/>
            <pc:sldMk cId="902294146" sldId="424"/>
            <ac:spMk id="2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10-14T07:41:19.597" v="11505"/>
          <ac:spMkLst>
            <pc:docMk/>
            <pc:sldMk cId="902294146" sldId="424"/>
            <ac:spMk id="3" creationId="{8FFA55D0-22E7-BCCF-2077-EE7C04A4B0CD}"/>
          </ac:spMkLst>
        </pc:spChg>
      </pc:sldChg>
      <pc:sldChg chg="addSp delSp modSp new del">
        <pc:chgData name="Mark R B. Popplewell" userId="7674ec2a-de07-4fa1-a4e9-8ceb7a34b08d" providerId="ADAL" clId="{5FBE01ED-7D49-4E3E-8E14-C509D861C376}" dt="2022-10-03T10:23:15.734" v="2650" actId="47"/>
        <pc:sldMkLst>
          <pc:docMk/>
          <pc:sldMk cId="2616469317" sldId="424"/>
        </pc:sldMkLst>
        <pc:spChg chg="add del mod">
          <ac:chgData name="Mark R B. Popplewell" userId="7674ec2a-de07-4fa1-a4e9-8ceb7a34b08d" providerId="ADAL" clId="{5FBE01ED-7D49-4E3E-8E14-C509D861C376}" dt="2022-10-03T10:22:37.514" v="2647" actId="478"/>
          <ac:spMkLst>
            <pc:docMk/>
            <pc:sldMk cId="2616469317" sldId="424"/>
            <ac:spMk id="5" creationId="{1AA11DAF-539B-0336-9F57-BF7B049C5619}"/>
          </ac:spMkLst>
        </pc:spChg>
        <pc:spChg chg="mod">
          <ac:chgData name="Mark R B. Popplewell" userId="7674ec2a-de07-4fa1-a4e9-8ceb7a34b08d" providerId="ADAL" clId="{5FBE01ED-7D49-4E3E-8E14-C509D861C376}" dt="2022-10-03T10:22:59.588" v="2649"/>
          <ac:spMkLst>
            <pc:docMk/>
            <pc:sldMk cId="2616469317" sldId="424"/>
            <ac:spMk id="7" creationId="{7ACF11A2-D6E5-3A2E-49F2-E84197B52AB8}"/>
          </ac:spMkLst>
        </pc:spChg>
        <pc:spChg chg="mod">
          <ac:chgData name="Mark R B. Popplewell" userId="7674ec2a-de07-4fa1-a4e9-8ceb7a34b08d" providerId="ADAL" clId="{5FBE01ED-7D49-4E3E-8E14-C509D861C376}" dt="2022-10-03T10:22:59.588" v="2649"/>
          <ac:spMkLst>
            <pc:docMk/>
            <pc:sldMk cId="2616469317" sldId="424"/>
            <ac:spMk id="8" creationId="{28AF73DD-D806-75AB-85DE-2E4DE0F275ED}"/>
          </ac:spMkLst>
        </pc:spChg>
        <pc:spChg chg="mod">
          <ac:chgData name="Mark R B. Popplewell" userId="7674ec2a-de07-4fa1-a4e9-8ceb7a34b08d" providerId="ADAL" clId="{5FBE01ED-7D49-4E3E-8E14-C509D861C376}" dt="2022-10-03T10:22:59.588" v="2649"/>
          <ac:spMkLst>
            <pc:docMk/>
            <pc:sldMk cId="2616469317" sldId="424"/>
            <ac:spMk id="9" creationId="{36E00A21-7E38-1FCF-3502-6732F1D65596}"/>
          </ac:spMkLst>
        </pc:spChg>
        <pc:spChg chg="mod">
          <ac:chgData name="Mark R B. Popplewell" userId="7674ec2a-de07-4fa1-a4e9-8ceb7a34b08d" providerId="ADAL" clId="{5FBE01ED-7D49-4E3E-8E14-C509D861C376}" dt="2022-10-03T10:22:59.588" v="2649"/>
          <ac:spMkLst>
            <pc:docMk/>
            <pc:sldMk cId="2616469317" sldId="424"/>
            <ac:spMk id="10" creationId="{D41F687C-B1BC-FDEE-C52E-84C5B9EC3CBE}"/>
          </ac:spMkLst>
        </pc:spChg>
        <pc:spChg chg="mod">
          <ac:chgData name="Mark R B. Popplewell" userId="7674ec2a-de07-4fa1-a4e9-8ceb7a34b08d" providerId="ADAL" clId="{5FBE01ED-7D49-4E3E-8E14-C509D861C376}" dt="2022-10-03T10:22:59.588" v="2649"/>
          <ac:spMkLst>
            <pc:docMk/>
            <pc:sldMk cId="2616469317" sldId="424"/>
            <ac:spMk id="11" creationId="{B77C1655-9370-9CA3-D929-BE9B095F777E}"/>
          </ac:spMkLst>
        </pc:spChg>
        <pc:spChg chg="mod">
          <ac:chgData name="Mark R B. Popplewell" userId="7674ec2a-de07-4fa1-a4e9-8ceb7a34b08d" providerId="ADAL" clId="{5FBE01ED-7D49-4E3E-8E14-C509D861C376}" dt="2022-10-03T10:22:59.588" v="2649"/>
          <ac:spMkLst>
            <pc:docMk/>
            <pc:sldMk cId="2616469317" sldId="424"/>
            <ac:spMk id="12" creationId="{FCB96512-76A9-4BBD-A796-F04FEE108CBD}"/>
          </ac:spMkLst>
        </pc:spChg>
        <pc:spChg chg="mod">
          <ac:chgData name="Mark R B. Popplewell" userId="7674ec2a-de07-4fa1-a4e9-8ceb7a34b08d" providerId="ADAL" clId="{5FBE01ED-7D49-4E3E-8E14-C509D861C376}" dt="2022-10-03T10:22:59.588" v="2649"/>
          <ac:spMkLst>
            <pc:docMk/>
            <pc:sldMk cId="2616469317" sldId="424"/>
            <ac:spMk id="13" creationId="{0EF51081-5A49-CD6C-42B4-62B2CDE07AD3}"/>
          </ac:spMkLst>
        </pc:spChg>
        <pc:spChg chg="mod">
          <ac:chgData name="Mark R B. Popplewell" userId="7674ec2a-de07-4fa1-a4e9-8ceb7a34b08d" providerId="ADAL" clId="{5FBE01ED-7D49-4E3E-8E14-C509D861C376}" dt="2022-10-03T10:22:59.588" v="2649"/>
          <ac:spMkLst>
            <pc:docMk/>
            <pc:sldMk cId="2616469317" sldId="424"/>
            <ac:spMk id="14" creationId="{BBC4E684-DA60-740B-6B11-E1D48058A7D2}"/>
          </ac:spMkLst>
        </pc:spChg>
        <pc:grpChg chg="add mod">
          <ac:chgData name="Mark R B. Popplewell" userId="7674ec2a-de07-4fa1-a4e9-8ceb7a34b08d" providerId="ADAL" clId="{5FBE01ED-7D49-4E3E-8E14-C509D861C376}" dt="2022-10-03T10:22:59.588" v="2649"/>
          <ac:grpSpMkLst>
            <pc:docMk/>
            <pc:sldMk cId="2616469317" sldId="424"/>
            <ac:grpSpMk id="6" creationId="{2613EC86-D8DD-1BAF-89E7-DCD29E779A55}"/>
          </ac:grpSpMkLst>
        </pc:grpChg>
      </pc:sldChg>
      <pc:sldChg chg="modSp add mod">
        <pc:chgData name="Mark R B. Popplewell" userId="7674ec2a-de07-4fa1-a4e9-8ceb7a34b08d" providerId="ADAL" clId="{5FBE01ED-7D49-4E3E-8E14-C509D861C376}" dt="2022-10-14T08:44:11.902" v="12780" actId="207"/>
        <pc:sldMkLst>
          <pc:docMk/>
          <pc:sldMk cId="3700926903" sldId="425"/>
        </pc:sldMkLst>
        <pc:spChg chg="mod">
          <ac:chgData name="Mark R B. Popplewell" userId="7674ec2a-de07-4fa1-a4e9-8ceb7a34b08d" providerId="ADAL" clId="{5FBE01ED-7D49-4E3E-8E14-C509D861C376}" dt="2022-10-14T08:44:11.902" v="12780" actId="207"/>
          <ac:spMkLst>
            <pc:docMk/>
            <pc:sldMk cId="3700926903" sldId="425"/>
            <ac:spMk id="2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10-13T13:56:11.240" v="11234" actId="20577"/>
          <ac:spMkLst>
            <pc:docMk/>
            <pc:sldMk cId="3700926903" sldId="425"/>
            <ac:spMk id="3" creationId="{8FFA55D0-22E7-BCCF-2077-EE7C04A4B0CD}"/>
          </ac:spMkLst>
        </pc:spChg>
      </pc:sldChg>
      <pc:sldChg chg="modSp add mod">
        <pc:chgData name="Mark R B. Popplewell" userId="7674ec2a-de07-4fa1-a4e9-8ceb7a34b08d" providerId="ADAL" clId="{5FBE01ED-7D49-4E3E-8E14-C509D861C376}" dt="2022-10-14T08:41:08.368" v="12665" actId="207"/>
        <pc:sldMkLst>
          <pc:docMk/>
          <pc:sldMk cId="2563528734" sldId="426"/>
        </pc:sldMkLst>
        <pc:spChg chg="mod">
          <ac:chgData name="Mark R B. Popplewell" userId="7674ec2a-de07-4fa1-a4e9-8ceb7a34b08d" providerId="ADAL" clId="{5FBE01ED-7D49-4E3E-8E14-C509D861C376}" dt="2022-10-14T08:41:08.368" v="12665" actId="207"/>
          <ac:spMkLst>
            <pc:docMk/>
            <pc:sldMk cId="2563528734" sldId="426"/>
            <ac:spMk id="3" creationId="{213710B1-FA1B-9B5B-DEC2-E33BD52CA3C5}"/>
          </ac:spMkLst>
        </pc:spChg>
      </pc:sldChg>
      <pc:sldChg chg="modSp add mod">
        <pc:chgData name="Mark R B. Popplewell" userId="7674ec2a-de07-4fa1-a4e9-8ceb7a34b08d" providerId="ADAL" clId="{5FBE01ED-7D49-4E3E-8E14-C509D861C376}" dt="2022-10-14T08:43:31.914" v="12764" actId="207"/>
        <pc:sldMkLst>
          <pc:docMk/>
          <pc:sldMk cId="1846357790" sldId="427"/>
        </pc:sldMkLst>
        <pc:spChg chg="mod">
          <ac:chgData name="Mark R B. Popplewell" userId="7674ec2a-de07-4fa1-a4e9-8ceb7a34b08d" providerId="ADAL" clId="{5FBE01ED-7D49-4E3E-8E14-C509D861C376}" dt="2022-10-14T08:43:31.914" v="12764" actId="207"/>
          <ac:spMkLst>
            <pc:docMk/>
            <pc:sldMk cId="1846357790" sldId="427"/>
            <ac:spMk id="3" creationId="{213710B1-FA1B-9B5B-DEC2-E33BD52CA3C5}"/>
          </ac:spMkLst>
        </pc:spChg>
      </pc:sldChg>
      <pc:sldChg chg="modSp add mod">
        <pc:chgData name="Mark R B. Popplewell" userId="7674ec2a-de07-4fa1-a4e9-8ceb7a34b08d" providerId="ADAL" clId="{5FBE01ED-7D49-4E3E-8E14-C509D861C376}" dt="2022-10-14T08:46:05.624" v="12843" actId="255"/>
        <pc:sldMkLst>
          <pc:docMk/>
          <pc:sldMk cId="884976163" sldId="428"/>
        </pc:sldMkLst>
        <pc:spChg chg="mod">
          <ac:chgData name="Mark R B. Popplewell" userId="7674ec2a-de07-4fa1-a4e9-8ceb7a34b08d" providerId="ADAL" clId="{5FBE01ED-7D49-4E3E-8E14-C509D861C376}" dt="2022-10-14T08:46:05.624" v="12843" actId="255"/>
          <ac:spMkLst>
            <pc:docMk/>
            <pc:sldMk cId="884976163" sldId="428"/>
            <ac:spMk id="3" creationId="{213710B1-FA1B-9B5B-DEC2-E33BD52CA3C5}"/>
          </ac:spMkLst>
        </pc:spChg>
      </pc:sldChg>
      <pc:sldChg chg="modSp add mod">
        <pc:chgData name="Mark R B. Popplewell" userId="7674ec2a-de07-4fa1-a4e9-8ceb7a34b08d" providerId="ADAL" clId="{5FBE01ED-7D49-4E3E-8E14-C509D861C376}" dt="2022-10-14T11:04:00.536" v="13584" actId="6549"/>
        <pc:sldMkLst>
          <pc:docMk/>
          <pc:sldMk cId="1167846625" sldId="429"/>
        </pc:sldMkLst>
        <pc:spChg chg="mod">
          <ac:chgData name="Mark R B. Popplewell" userId="7674ec2a-de07-4fa1-a4e9-8ceb7a34b08d" providerId="ADAL" clId="{5FBE01ED-7D49-4E3E-8E14-C509D861C376}" dt="2022-10-14T08:44:35.652" v="12791" actId="207"/>
          <ac:spMkLst>
            <pc:docMk/>
            <pc:sldMk cId="1167846625" sldId="429"/>
            <ac:spMk id="53250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10-14T11:04:00.536" v="13584" actId="6549"/>
          <ac:spMkLst>
            <pc:docMk/>
            <pc:sldMk cId="1167846625" sldId="429"/>
            <ac:spMk id="53251" creationId="{00000000-0000-0000-0000-000000000000}"/>
          </ac:spMkLst>
        </pc:spChg>
      </pc:sldChg>
      <pc:sldChg chg="modSp add mod">
        <pc:chgData name="Mark R B. Popplewell" userId="7674ec2a-de07-4fa1-a4e9-8ceb7a34b08d" providerId="ADAL" clId="{5FBE01ED-7D49-4E3E-8E14-C509D861C376}" dt="2022-10-14T08:44:46.892" v="12804" actId="207"/>
        <pc:sldMkLst>
          <pc:docMk/>
          <pc:sldMk cId="875964753" sldId="430"/>
        </pc:sldMkLst>
        <pc:spChg chg="mod">
          <ac:chgData name="Mark R B. Popplewell" userId="7674ec2a-de07-4fa1-a4e9-8ceb7a34b08d" providerId="ADAL" clId="{5FBE01ED-7D49-4E3E-8E14-C509D861C376}" dt="2022-10-14T08:44:46.892" v="12804" actId="207"/>
          <ac:spMkLst>
            <pc:docMk/>
            <pc:sldMk cId="875964753" sldId="430"/>
            <ac:spMk id="53250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10-13T14:08:30.371" v="11356" actId="1036"/>
          <ac:spMkLst>
            <pc:docMk/>
            <pc:sldMk cId="875964753" sldId="430"/>
            <ac:spMk id="53251" creationId="{00000000-0000-0000-0000-000000000000}"/>
          </ac:spMkLst>
        </pc:spChg>
      </pc:sldChg>
      <pc:sldChg chg="modSp add mod">
        <pc:chgData name="Mark R B. Popplewell" userId="7674ec2a-de07-4fa1-a4e9-8ceb7a34b08d" providerId="ADAL" clId="{5FBE01ED-7D49-4E3E-8E14-C509D861C376}" dt="2022-10-14T11:07:08.461" v="13585" actId="11"/>
        <pc:sldMkLst>
          <pc:docMk/>
          <pc:sldMk cId="2323761830" sldId="431"/>
        </pc:sldMkLst>
        <pc:spChg chg="mod">
          <ac:chgData name="Mark R B. Popplewell" userId="7674ec2a-de07-4fa1-a4e9-8ceb7a34b08d" providerId="ADAL" clId="{5FBE01ED-7D49-4E3E-8E14-C509D861C376}" dt="2022-10-14T10:55:47.829" v="13093" actId="6549"/>
          <ac:spMkLst>
            <pc:docMk/>
            <pc:sldMk cId="2323761830" sldId="431"/>
            <ac:spMk id="53250" creationId="{00000000-0000-0000-0000-000000000000}"/>
          </ac:spMkLst>
        </pc:spChg>
        <pc:spChg chg="mod">
          <ac:chgData name="Mark R B. Popplewell" userId="7674ec2a-de07-4fa1-a4e9-8ceb7a34b08d" providerId="ADAL" clId="{5FBE01ED-7D49-4E3E-8E14-C509D861C376}" dt="2022-10-14T11:07:08.461" v="13585" actId="11"/>
          <ac:spMkLst>
            <pc:docMk/>
            <pc:sldMk cId="2323761830" sldId="431"/>
            <ac:spMk id="53251" creationId="{00000000-0000-0000-0000-000000000000}"/>
          </ac:spMkLst>
        </pc:spChg>
      </pc:sldChg>
      <pc:sldChg chg="modSp add mod">
        <pc:chgData name="Mark R B. Popplewell" userId="7674ec2a-de07-4fa1-a4e9-8ceb7a34b08d" providerId="ADAL" clId="{5FBE01ED-7D49-4E3E-8E14-C509D861C376}" dt="2022-10-14T08:44:24.836" v="12782" actId="207"/>
        <pc:sldMkLst>
          <pc:docMk/>
          <pc:sldMk cId="3445127547" sldId="432"/>
        </pc:sldMkLst>
        <pc:spChg chg="mod">
          <ac:chgData name="Mark R B. Popplewell" userId="7674ec2a-de07-4fa1-a4e9-8ceb7a34b08d" providerId="ADAL" clId="{5FBE01ED-7D49-4E3E-8E14-C509D861C376}" dt="2022-10-14T08:44:24.836" v="12782" actId="207"/>
          <ac:spMkLst>
            <pc:docMk/>
            <pc:sldMk cId="3445127547" sldId="432"/>
            <ac:spMk id="3" creationId="{213710B1-FA1B-9B5B-DEC2-E33BD52CA3C5}"/>
          </ac:spMkLst>
        </pc:spChg>
      </pc:sldChg>
      <pc:sldChg chg="modSp add mod">
        <pc:chgData name="Mark R B. Popplewell" userId="7674ec2a-de07-4fa1-a4e9-8ceb7a34b08d" providerId="ADAL" clId="{5FBE01ED-7D49-4E3E-8E14-C509D861C376}" dt="2022-10-14T08:45:23.516" v="12839" actId="207"/>
        <pc:sldMkLst>
          <pc:docMk/>
          <pc:sldMk cId="1610871429" sldId="433"/>
        </pc:sldMkLst>
        <pc:spChg chg="mod">
          <ac:chgData name="Mark R B. Popplewell" userId="7674ec2a-de07-4fa1-a4e9-8ceb7a34b08d" providerId="ADAL" clId="{5FBE01ED-7D49-4E3E-8E14-C509D861C376}" dt="2022-10-14T08:45:23.516" v="12839" actId="207"/>
          <ac:spMkLst>
            <pc:docMk/>
            <pc:sldMk cId="1610871429" sldId="433"/>
            <ac:spMk id="3" creationId="{213710B1-FA1B-9B5B-DEC2-E33BD52CA3C5}"/>
          </ac:spMkLst>
        </pc:spChg>
      </pc:sldChg>
      <pc:sldChg chg="addSp delSp modSp add mod">
        <pc:chgData name="Mark R B. Popplewell" userId="7674ec2a-de07-4fa1-a4e9-8ceb7a34b08d" providerId="ADAL" clId="{5FBE01ED-7D49-4E3E-8E14-C509D861C376}" dt="2022-10-14T08:43:38.300" v="12765" actId="207"/>
        <pc:sldMkLst>
          <pc:docMk/>
          <pc:sldMk cId="1078976008" sldId="434"/>
        </pc:sldMkLst>
        <pc:spChg chg="mod">
          <ac:chgData name="Mark R B. Popplewell" userId="7674ec2a-de07-4fa1-a4e9-8ceb7a34b08d" providerId="ADAL" clId="{5FBE01ED-7D49-4E3E-8E14-C509D861C376}" dt="2022-10-14T08:43:38.300" v="12765" actId="207"/>
          <ac:spMkLst>
            <pc:docMk/>
            <pc:sldMk cId="1078976008" sldId="434"/>
            <ac:spMk id="2" creationId="{00000000-0000-0000-0000-000000000000}"/>
          </ac:spMkLst>
        </pc:spChg>
        <pc:spChg chg="del">
          <ac:chgData name="Mark R B. Popplewell" userId="7674ec2a-de07-4fa1-a4e9-8ceb7a34b08d" providerId="ADAL" clId="{5FBE01ED-7D49-4E3E-8E14-C509D861C376}" dt="2022-10-14T07:51:37.666" v="11614" actId="478"/>
          <ac:spMkLst>
            <pc:docMk/>
            <pc:sldMk cId="1078976008" sldId="434"/>
            <ac:spMk id="3" creationId="{8FFA55D0-22E7-BCCF-2077-EE7C04A4B0CD}"/>
          </ac:spMkLst>
        </pc:spChg>
        <pc:spChg chg="mod">
          <ac:chgData name="Mark R B. Popplewell" userId="7674ec2a-de07-4fa1-a4e9-8ceb7a34b08d" providerId="ADAL" clId="{5FBE01ED-7D49-4E3E-8E14-C509D861C376}" dt="2022-10-14T07:54:39.238" v="11674" actId="207"/>
          <ac:spMkLst>
            <pc:docMk/>
            <pc:sldMk cId="1078976008" sldId="434"/>
            <ac:spMk id="6" creationId="{8777EEEF-59AD-08AD-3E78-76E3AD1AC44D}"/>
          </ac:spMkLst>
        </pc:spChg>
        <pc:spChg chg="mod">
          <ac:chgData name="Mark R B. Popplewell" userId="7674ec2a-de07-4fa1-a4e9-8ceb7a34b08d" providerId="ADAL" clId="{5FBE01ED-7D49-4E3E-8E14-C509D861C376}" dt="2022-10-14T07:54:05.835" v="11670" actId="2711"/>
          <ac:spMkLst>
            <pc:docMk/>
            <pc:sldMk cId="1078976008" sldId="434"/>
            <ac:spMk id="7" creationId="{B477953A-2199-EBC6-E52F-9FBF7AC88551}"/>
          </ac:spMkLst>
        </pc:spChg>
        <pc:spChg chg="mod">
          <ac:chgData name="Mark R B. Popplewell" userId="7674ec2a-de07-4fa1-a4e9-8ceb7a34b08d" providerId="ADAL" clId="{5FBE01ED-7D49-4E3E-8E14-C509D861C376}" dt="2022-10-14T07:54:05.835" v="11670" actId="2711"/>
          <ac:spMkLst>
            <pc:docMk/>
            <pc:sldMk cId="1078976008" sldId="434"/>
            <ac:spMk id="8" creationId="{490BFF3C-6781-B9B7-5083-C9E88457C5EA}"/>
          </ac:spMkLst>
        </pc:spChg>
        <pc:spChg chg="mod">
          <ac:chgData name="Mark R B. Popplewell" userId="7674ec2a-de07-4fa1-a4e9-8ceb7a34b08d" providerId="ADAL" clId="{5FBE01ED-7D49-4E3E-8E14-C509D861C376}" dt="2022-10-14T07:54:05.835" v="11670" actId="2711"/>
          <ac:spMkLst>
            <pc:docMk/>
            <pc:sldMk cId="1078976008" sldId="434"/>
            <ac:spMk id="9" creationId="{E31C0859-F713-34FE-E09E-0D7955BC8A9A}"/>
          </ac:spMkLst>
        </pc:spChg>
        <pc:spChg chg="mod">
          <ac:chgData name="Mark R B. Popplewell" userId="7674ec2a-de07-4fa1-a4e9-8ceb7a34b08d" providerId="ADAL" clId="{5FBE01ED-7D49-4E3E-8E14-C509D861C376}" dt="2022-10-14T07:54:39.238" v="11674" actId="207"/>
          <ac:spMkLst>
            <pc:docMk/>
            <pc:sldMk cId="1078976008" sldId="434"/>
            <ac:spMk id="10" creationId="{52C1C4A8-B50D-3509-6375-09271C9695E8}"/>
          </ac:spMkLst>
        </pc:spChg>
        <pc:spChg chg="mod">
          <ac:chgData name="Mark R B. Popplewell" userId="7674ec2a-de07-4fa1-a4e9-8ceb7a34b08d" providerId="ADAL" clId="{5FBE01ED-7D49-4E3E-8E14-C509D861C376}" dt="2022-10-14T07:54:39.238" v="11674" actId="207"/>
          <ac:spMkLst>
            <pc:docMk/>
            <pc:sldMk cId="1078976008" sldId="434"/>
            <ac:spMk id="11" creationId="{DB8D0204-53A1-4198-40F1-04AFA9B270FF}"/>
          </ac:spMkLst>
        </pc:spChg>
        <pc:spChg chg="mod">
          <ac:chgData name="Mark R B. Popplewell" userId="7674ec2a-de07-4fa1-a4e9-8ceb7a34b08d" providerId="ADAL" clId="{5FBE01ED-7D49-4E3E-8E14-C509D861C376}" dt="2022-10-14T07:54:39.238" v="11674" actId="207"/>
          <ac:spMkLst>
            <pc:docMk/>
            <pc:sldMk cId="1078976008" sldId="434"/>
            <ac:spMk id="12" creationId="{3CCB2841-47D6-429E-BF0C-AC9B01DD2072}"/>
          </ac:spMkLst>
        </pc:spChg>
        <pc:spChg chg="mod">
          <ac:chgData name="Mark R B. Popplewell" userId="7674ec2a-de07-4fa1-a4e9-8ceb7a34b08d" providerId="ADAL" clId="{5FBE01ED-7D49-4E3E-8E14-C509D861C376}" dt="2022-10-14T07:54:39.238" v="11674" actId="207"/>
          <ac:spMkLst>
            <pc:docMk/>
            <pc:sldMk cId="1078976008" sldId="434"/>
            <ac:spMk id="13" creationId="{CD4871A2-3196-C951-5D7C-58D3BC59A865}"/>
          </ac:spMkLst>
        </pc:spChg>
        <pc:spChg chg="mod">
          <ac:chgData name="Mark R B. Popplewell" userId="7674ec2a-de07-4fa1-a4e9-8ceb7a34b08d" providerId="ADAL" clId="{5FBE01ED-7D49-4E3E-8E14-C509D861C376}" dt="2022-10-14T07:54:39.238" v="11674" actId="207"/>
          <ac:spMkLst>
            <pc:docMk/>
            <pc:sldMk cId="1078976008" sldId="434"/>
            <ac:spMk id="14" creationId="{BF565FF6-0921-6054-DB56-A789CC5A8841}"/>
          </ac:spMkLst>
        </pc:spChg>
        <pc:spChg chg="mod">
          <ac:chgData name="Mark R B. Popplewell" userId="7674ec2a-de07-4fa1-a4e9-8ceb7a34b08d" providerId="ADAL" clId="{5FBE01ED-7D49-4E3E-8E14-C509D861C376}" dt="2022-10-14T07:54:39.238" v="11674" actId="207"/>
          <ac:spMkLst>
            <pc:docMk/>
            <pc:sldMk cId="1078976008" sldId="434"/>
            <ac:spMk id="15" creationId="{3E8C5A95-1F8F-8392-06B3-E3F4C8EA1B9B}"/>
          </ac:spMkLst>
        </pc:spChg>
        <pc:spChg chg="mod">
          <ac:chgData name="Mark R B. Popplewell" userId="7674ec2a-de07-4fa1-a4e9-8ceb7a34b08d" providerId="ADAL" clId="{5FBE01ED-7D49-4E3E-8E14-C509D861C376}" dt="2022-10-14T07:54:05.835" v="11670" actId="2711"/>
          <ac:spMkLst>
            <pc:docMk/>
            <pc:sldMk cId="1078976008" sldId="434"/>
            <ac:spMk id="16" creationId="{C9B1138B-D3D9-44DA-A300-2FA7EBE92F0C}"/>
          </ac:spMkLst>
        </pc:spChg>
        <pc:spChg chg="mod">
          <ac:chgData name="Mark R B. Popplewell" userId="7674ec2a-de07-4fa1-a4e9-8ceb7a34b08d" providerId="ADAL" clId="{5FBE01ED-7D49-4E3E-8E14-C509D861C376}" dt="2022-10-14T07:54:05.835" v="11670" actId="2711"/>
          <ac:spMkLst>
            <pc:docMk/>
            <pc:sldMk cId="1078976008" sldId="434"/>
            <ac:spMk id="17" creationId="{0570D51B-BAC7-50E1-7105-FF5DEF21BFB1}"/>
          </ac:spMkLst>
        </pc:spChg>
        <pc:spChg chg="mod">
          <ac:chgData name="Mark R B. Popplewell" userId="7674ec2a-de07-4fa1-a4e9-8ceb7a34b08d" providerId="ADAL" clId="{5FBE01ED-7D49-4E3E-8E14-C509D861C376}" dt="2022-10-14T07:54:05.835" v="11670" actId="2711"/>
          <ac:spMkLst>
            <pc:docMk/>
            <pc:sldMk cId="1078976008" sldId="434"/>
            <ac:spMk id="18" creationId="{263301E5-61E5-0609-3BA4-DBDE2C09E39D}"/>
          </ac:spMkLst>
        </pc:spChg>
        <pc:spChg chg="mod">
          <ac:chgData name="Mark R B. Popplewell" userId="7674ec2a-de07-4fa1-a4e9-8ceb7a34b08d" providerId="ADAL" clId="{5FBE01ED-7D49-4E3E-8E14-C509D861C376}" dt="2022-10-14T07:54:05.835" v="11670" actId="2711"/>
          <ac:spMkLst>
            <pc:docMk/>
            <pc:sldMk cId="1078976008" sldId="434"/>
            <ac:spMk id="19" creationId="{92D111B5-A04E-3033-70D6-4B9456963316}"/>
          </ac:spMkLst>
        </pc:spChg>
        <pc:spChg chg="mod">
          <ac:chgData name="Mark R B. Popplewell" userId="7674ec2a-de07-4fa1-a4e9-8ceb7a34b08d" providerId="ADAL" clId="{5FBE01ED-7D49-4E3E-8E14-C509D861C376}" dt="2022-10-14T07:54:05.835" v="11670" actId="2711"/>
          <ac:spMkLst>
            <pc:docMk/>
            <pc:sldMk cId="1078976008" sldId="434"/>
            <ac:spMk id="20" creationId="{AF39E417-3172-720B-96E3-76E66605F942}"/>
          </ac:spMkLst>
        </pc:spChg>
        <pc:grpChg chg="add mod">
          <ac:chgData name="Mark R B. Popplewell" userId="7674ec2a-de07-4fa1-a4e9-8ceb7a34b08d" providerId="ADAL" clId="{5FBE01ED-7D49-4E3E-8E14-C509D861C376}" dt="2022-10-14T07:54:21.865" v="11672"/>
          <ac:grpSpMkLst>
            <pc:docMk/>
            <pc:sldMk cId="1078976008" sldId="434"/>
            <ac:grpSpMk id="4" creationId="{4ED339B4-DD99-BF73-FB0E-9961799F505C}"/>
          </ac:grpSpMkLst>
        </pc:grpChg>
      </pc:sldChg>
      <pc:sldChg chg="addSp delSp modSp add mod">
        <pc:chgData name="Mark R B. Popplewell" userId="7674ec2a-de07-4fa1-a4e9-8ceb7a34b08d" providerId="ADAL" clId="{5FBE01ED-7D49-4E3E-8E14-C509D861C376}" dt="2022-10-14T08:43:43.592" v="12766" actId="207"/>
        <pc:sldMkLst>
          <pc:docMk/>
          <pc:sldMk cId="1678591406" sldId="435"/>
        </pc:sldMkLst>
        <pc:spChg chg="mod">
          <ac:chgData name="Mark R B. Popplewell" userId="7674ec2a-de07-4fa1-a4e9-8ceb7a34b08d" providerId="ADAL" clId="{5FBE01ED-7D49-4E3E-8E14-C509D861C376}" dt="2022-10-14T08:43:43.592" v="12766" actId="207"/>
          <ac:spMkLst>
            <pc:docMk/>
            <pc:sldMk cId="1678591406" sldId="435"/>
            <ac:spMk id="2" creationId="{00000000-0000-0000-0000-000000000000}"/>
          </ac:spMkLst>
        </pc:spChg>
        <pc:spChg chg="add mod">
          <ac:chgData name="Mark R B. Popplewell" userId="7674ec2a-de07-4fa1-a4e9-8ceb7a34b08d" providerId="ADAL" clId="{5FBE01ED-7D49-4E3E-8E14-C509D861C376}" dt="2022-10-14T07:55:46.114" v="11699" actId="207"/>
          <ac:spMkLst>
            <pc:docMk/>
            <pc:sldMk cId="1678591406" sldId="435"/>
            <ac:spMk id="3" creationId="{EFE8D3B0-F210-344A-ACC6-7F4888868D26}"/>
          </ac:spMkLst>
        </pc:spChg>
        <pc:spChg chg="add mod">
          <ac:chgData name="Mark R B. Popplewell" userId="7674ec2a-de07-4fa1-a4e9-8ceb7a34b08d" providerId="ADAL" clId="{5FBE01ED-7D49-4E3E-8E14-C509D861C376}" dt="2022-10-14T07:55:46.114" v="11699" actId="207"/>
          <ac:spMkLst>
            <pc:docMk/>
            <pc:sldMk cId="1678591406" sldId="435"/>
            <ac:spMk id="21" creationId="{58041320-5D76-AC03-5A92-77A32D35826C}"/>
          </ac:spMkLst>
        </pc:spChg>
        <pc:spChg chg="add mod">
          <ac:chgData name="Mark R B. Popplewell" userId="7674ec2a-de07-4fa1-a4e9-8ceb7a34b08d" providerId="ADAL" clId="{5FBE01ED-7D49-4E3E-8E14-C509D861C376}" dt="2022-10-14T07:55:46.114" v="11699" actId="207"/>
          <ac:spMkLst>
            <pc:docMk/>
            <pc:sldMk cId="1678591406" sldId="435"/>
            <ac:spMk id="22" creationId="{01D86827-5FA2-5C44-86C3-10835AD249B8}"/>
          </ac:spMkLst>
        </pc:spChg>
        <pc:spChg chg="add mod">
          <ac:chgData name="Mark R B. Popplewell" userId="7674ec2a-de07-4fa1-a4e9-8ceb7a34b08d" providerId="ADAL" clId="{5FBE01ED-7D49-4E3E-8E14-C509D861C376}" dt="2022-10-14T07:55:46.114" v="11699" actId="207"/>
          <ac:spMkLst>
            <pc:docMk/>
            <pc:sldMk cId="1678591406" sldId="435"/>
            <ac:spMk id="23" creationId="{059D2FDA-D76E-0B96-47EB-199224B5153A}"/>
          </ac:spMkLst>
        </pc:spChg>
        <pc:spChg chg="add mod">
          <ac:chgData name="Mark R B. Popplewell" userId="7674ec2a-de07-4fa1-a4e9-8ceb7a34b08d" providerId="ADAL" clId="{5FBE01ED-7D49-4E3E-8E14-C509D861C376}" dt="2022-10-14T07:55:46.114" v="11699" actId="207"/>
          <ac:spMkLst>
            <pc:docMk/>
            <pc:sldMk cId="1678591406" sldId="435"/>
            <ac:spMk id="24" creationId="{15490C92-B67D-6E28-3B5F-FB908F42359D}"/>
          </ac:spMkLst>
        </pc:spChg>
        <pc:spChg chg="add mod">
          <ac:chgData name="Mark R B. Popplewell" userId="7674ec2a-de07-4fa1-a4e9-8ceb7a34b08d" providerId="ADAL" clId="{5FBE01ED-7D49-4E3E-8E14-C509D861C376}" dt="2022-10-14T07:55:46.114" v="11699" actId="207"/>
          <ac:spMkLst>
            <pc:docMk/>
            <pc:sldMk cId="1678591406" sldId="435"/>
            <ac:spMk id="25" creationId="{6AF879C6-A268-8624-DAB0-5F96DC6C7B77}"/>
          </ac:spMkLst>
        </pc:spChg>
        <pc:spChg chg="add mod">
          <ac:chgData name="Mark R B. Popplewell" userId="7674ec2a-de07-4fa1-a4e9-8ceb7a34b08d" providerId="ADAL" clId="{5FBE01ED-7D49-4E3E-8E14-C509D861C376}" dt="2022-10-14T07:55:46.114" v="11699" actId="207"/>
          <ac:spMkLst>
            <pc:docMk/>
            <pc:sldMk cId="1678591406" sldId="435"/>
            <ac:spMk id="26" creationId="{48965B52-8BCC-1373-8828-CAB5083142EB}"/>
          </ac:spMkLst>
        </pc:spChg>
        <pc:spChg chg="add mod">
          <ac:chgData name="Mark R B. Popplewell" userId="7674ec2a-de07-4fa1-a4e9-8ceb7a34b08d" providerId="ADAL" clId="{5FBE01ED-7D49-4E3E-8E14-C509D861C376}" dt="2022-10-14T07:55:46.114" v="11699" actId="207"/>
          <ac:spMkLst>
            <pc:docMk/>
            <pc:sldMk cId="1678591406" sldId="435"/>
            <ac:spMk id="27" creationId="{D4EBC8AC-8EE1-F782-94B9-46F6EDB4342D}"/>
          </ac:spMkLst>
        </pc:spChg>
        <pc:grpChg chg="del">
          <ac:chgData name="Mark R B. Popplewell" userId="7674ec2a-de07-4fa1-a4e9-8ceb7a34b08d" providerId="ADAL" clId="{5FBE01ED-7D49-4E3E-8E14-C509D861C376}" dt="2022-10-14T07:55:12.353" v="11697" actId="478"/>
          <ac:grpSpMkLst>
            <pc:docMk/>
            <pc:sldMk cId="1678591406" sldId="435"/>
            <ac:grpSpMk id="4" creationId="{4ED339B4-DD99-BF73-FB0E-9961799F505C}"/>
          </ac:grpSpMkLst>
        </pc:grpChg>
        <pc:cxnChg chg="add mod">
          <ac:chgData name="Mark R B. Popplewell" userId="7674ec2a-de07-4fa1-a4e9-8ceb7a34b08d" providerId="ADAL" clId="{5FBE01ED-7D49-4E3E-8E14-C509D861C376}" dt="2022-10-14T07:55:28.828" v="11698"/>
          <ac:cxnSpMkLst>
            <pc:docMk/>
            <pc:sldMk cId="1678591406" sldId="435"/>
            <ac:cxnSpMk id="28" creationId="{5AC22C1B-3F23-4D89-F63A-D2A5066901C8}"/>
          </ac:cxnSpMkLst>
        </pc:cxnChg>
        <pc:cxnChg chg="add mod">
          <ac:chgData name="Mark R B. Popplewell" userId="7674ec2a-de07-4fa1-a4e9-8ceb7a34b08d" providerId="ADAL" clId="{5FBE01ED-7D49-4E3E-8E14-C509D861C376}" dt="2022-10-14T07:55:28.828" v="11698"/>
          <ac:cxnSpMkLst>
            <pc:docMk/>
            <pc:sldMk cId="1678591406" sldId="435"/>
            <ac:cxnSpMk id="29" creationId="{2909143C-293C-A5B1-5740-3A968C5EC47C}"/>
          </ac:cxnSpMkLst>
        </pc:cxnChg>
        <pc:cxnChg chg="add mod">
          <ac:chgData name="Mark R B. Popplewell" userId="7674ec2a-de07-4fa1-a4e9-8ceb7a34b08d" providerId="ADAL" clId="{5FBE01ED-7D49-4E3E-8E14-C509D861C376}" dt="2022-10-14T07:55:28.828" v="11698"/>
          <ac:cxnSpMkLst>
            <pc:docMk/>
            <pc:sldMk cId="1678591406" sldId="435"/>
            <ac:cxnSpMk id="30" creationId="{0905375B-CEF0-9251-51F2-DCAA937E3633}"/>
          </ac:cxnSpMkLst>
        </pc:cxnChg>
        <pc:cxnChg chg="add mod">
          <ac:chgData name="Mark R B. Popplewell" userId="7674ec2a-de07-4fa1-a4e9-8ceb7a34b08d" providerId="ADAL" clId="{5FBE01ED-7D49-4E3E-8E14-C509D861C376}" dt="2022-10-14T07:55:28.828" v="11698"/>
          <ac:cxnSpMkLst>
            <pc:docMk/>
            <pc:sldMk cId="1678591406" sldId="435"/>
            <ac:cxnSpMk id="31" creationId="{C304BDF8-DBFA-E198-CBC6-0A5EEF0C63C4}"/>
          </ac:cxnSpMkLst>
        </pc:cxnChg>
        <pc:cxnChg chg="add mod">
          <ac:chgData name="Mark R B. Popplewell" userId="7674ec2a-de07-4fa1-a4e9-8ceb7a34b08d" providerId="ADAL" clId="{5FBE01ED-7D49-4E3E-8E14-C509D861C376}" dt="2022-10-14T07:55:28.828" v="11698"/>
          <ac:cxnSpMkLst>
            <pc:docMk/>
            <pc:sldMk cId="1678591406" sldId="435"/>
            <ac:cxnSpMk id="32" creationId="{031B3C0C-B765-B1AC-8E44-5FCB3D848B1C}"/>
          </ac:cxnSpMkLst>
        </pc:cxnChg>
        <pc:cxnChg chg="add mod">
          <ac:chgData name="Mark R B. Popplewell" userId="7674ec2a-de07-4fa1-a4e9-8ceb7a34b08d" providerId="ADAL" clId="{5FBE01ED-7D49-4E3E-8E14-C509D861C376}" dt="2022-10-14T07:55:28.828" v="11698"/>
          <ac:cxnSpMkLst>
            <pc:docMk/>
            <pc:sldMk cId="1678591406" sldId="435"/>
            <ac:cxnSpMk id="33" creationId="{5024EEFE-4788-AC1F-7217-166A24C994A9}"/>
          </ac:cxnSpMkLst>
        </pc:cxnChg>
        <pc:cxnChg chg="add mod">
          <ac:chgData name="Mark R B. Popplewell" userId="7674ec2a-de07-4fa1-a4e9-8ceb7a34b08d" providerId="ADAL" clId="{5FBE01ED-7D49-4E3E-8E14-C509D861C376}" dt="2022-10-14T07:55:28.828" v="11698"/>
          <ac:cxnSpMkLst>
            <pc:docMk/>
            <pc:sldMk cId="1678591406" sldId="435"/>
            <ac:cxnSpMk id="34" creationId="{A88066B7-3CFA-2CCC-2128-75B96C55BCC9}"/>
          </ac:cxnSpMkLst>
        </pc:cxnChg>
        <pc:cxnChg chg="add mod">
          <ac:chgData name="Mark R B. Popplewell" userId="7674ec2a-de07-4fa1-a4e9-8ceb7a34b08d" providerId="ADAL" clId="{5FBE01ED-7D49-4E3E-8E14-C509D861C376}" dt="2022-10-14T07:55:28.828" v="11698"/>
          <ac:cxnSpMkLst>
            <pc:docMk/>
            <pc:sldMk cId="1678591406" sldId="435"/>
            <ac:cxnSpMk id="35" creationId="{1D5DE63E-4336-5367-99E7-4E9959A8C587}"/>
          </ac:cxnSpMkLst>
        </pc:cxnChg>
        <pc:cxnChg chg="add mod">
          <ac:chgData name="Mark R B. Popplewell" userId="7674ec2a-de07-4fa1-a4e9-8ceb7a34b08d" providerId="ADAL" clId="{5FBE01ED-7D49-4E3E-8E14-C509D861C376}" dt="2022-10-14T07:55:28.828" v="11698"/>
          <ac:cxnSpMkLst>
            <pc:docMk/>
            <pc:sldMk cId="1678591406" sldId="435"/>
            <ac:cxnSpMk id="36" creationId="{45EF5E65-0BCA-EFA3-AB94-AC465EA00B11}"/>
          </ac:cxnSpMkLst>
        </pc:cxnChg>
        <pc:cxnChg chg="add mod">
          <ac:chgData name="Mark R B. Popplewell" userId="7674ec2a-de07-4fa1-a4e9-8ceb7a34b08d" providerId="ADAL" clId="{5FBE01ED-7D49-4E3E-8E14-C509D861C376}" dt="2022-10-14T07:55:28.828" v="11698"/>
          <ac:cxnSpMkLst>
            <pc:docMk/>
            <pc:sldMk cId="1678591406" sldId="435"/>
            <ac:cxnSpMk id="37" creationId="{82ADE17E-A96A-8213-6052-8C1229C6E21D}"/>
          </ac:cxnSpMkLst>
        </pc:cxnChg>
        <pc:cxnChg chg="add mod">
          <ac:chgData name="Mark R B. Popplewell" userId="7674ec2a-de07-4fa1-a4e9-8ceb7a34b08d" providerId="ADAL" clId="{5FBE01ED-7D49-4E3E-8E14-C509D861C376}" dt="2022-10-14T07:55:28.828" v="11698"/>
          <ac:cxnSpMkLst>
            <pc:docMk/>
            <pc:sldMk cId="1678591406" sldId="435"/>
            <ac:cxnSpMk id="38" creationId="{3CE0EED6-3BCD-60B2-4D08-B65E4275CB35}"/>
          </ac:cxnSpMkLst>
        </pc:cxnChg>
        <pc:cxnChg chg="add mod">
          <ac:chgData name="Mark R B. Popplewell" userId="7674ec2a-de07-4fa1-a4e9-8ceb7a34b08d" providerId="ADAL" clId="{5FBE01ED-7D49-4E3E-8E14-C509D861C376}" dt="2022-10-14T07:55:28.828" v="11698"/>
          <ac:cxnSpMkLst>
            <pc:docMk/>
            <pc:sldMk cId="1678591406" sldId="435"/>
            <ac:cxnSpMk id="39" creationId="{EAAA1A15-0C88-11BA-35F5-2D29348AFE4B}"/>
          </ac:cxnSpMkLst>
        </pc:cxnChg>
      </pc:sldChg>
      <pc:sldChg chg="addSp delSp modSp add mod">
        <pc:chgData name="Mark R B. Popplewell" userId="7674ec2a-de07-4fa1-a4e9-8ceb7a34b08d" providerId="ADAL" clId="{5FBE01ED-7D49-4E3E-8E14-C509D861C376}" dt="2022-10-14T08:43:48.612" v="12767" actId="207"/>
        <pc:sldMkLst>
          <pc:docMk/>
          <pc:sldMk cId="4167776239" sldId="436"/>
        </pc:sldMkLst>
        <pc:spChg chg="mod">
          <ac:chgData name="Mark R B. Popplewell" userId="7674ec2a-de07-4fa1-a4e9-8ceb7a34b08d" providerId="ADAL" clId="{5FBE01ED-7D49-4E3E-8E14-C509D861C376}" dt="2022-10-14T08:43:48.612" v="12767" actId="207"/>
          <ac:spMkLst>
            <pc:docMk/>
            <pc:sldMk cId="4167776239" sldId="436"/>
            <ac:spMk id="2" creationId="{00000000-0000-0000-0000-000000000000}"/>
          </ac:spMkLst>
        </pc:spChg>
        <pc:spChg chg="del">
          <ac:chgData name="Mark R B. Popplewell" userId="7674ec2a-de07-4fa1-a4e9-8ceb7a34b08d" providerId="ADAL" clId="{5FBE01ED-7D49-4E3E-8E14-C509D861C376}" dt="2022-10-14T07:57:15.079" v="11702" actId="478"/>
          <ac:spMkLst>
            <pc:docMk/>
            <pc:sldMk cId="4167776239" sldId="436"/>
            <ac:spMk id="3" creationId="{EFE8D3B0-F210-344A-ACC6-7F4888868D26}"/>
          </ac:spMkLst>
        </pc:spChg>
        <pc:spChg chg="del">
          <ac:chgData name="Mark R B. Popplewell" userId="7674ec2a-de07-4fa1-a4e9-8ceb7a34b08d" providerId="ADAL" clId="{5FBE01ED-7D49-4E3E-8E14-C509D861C376}" dt="2022-10-14T07:57:15.079" v="11702" actId="478"/>
          <ac:spMkLst>
            <pc:docMk/>
            <pc:sldMk cId="4167776239" sldId="436"/>
            <ac:spMk id="21" creationId="{58041320-5D76-AC03-5A92-77A32D35826C}"/>
          </ac:spMkLst>
        </pc:spChg>
        <pc:spChg chg="del mod">
          <ac:chgData name="Mark R B. Popplewell" userId="7674ec2a-de07-4fa1-a4e9-8ceb7a34b08d" providerId="ADAL" clId="{5FBE01ED-7D49-4E3E-8E14-C509D861C376}" dt="2022-10-14T07:57:15.079" v="11702" actId="478"/>
          <ac:spMkLst>
            <pc:docMk/>
            <pc:sldMk cId="4167776239" sldId="436"/>
            <ac:spMk id="22" creationId="{01D86827-5FA2-5C44-86C3-10835AD249B8}"/>
          </ac:spMkLst>
        </pc:spChg>
        <pc:spChg chg="del">
          <ac:chgData name="Mark R B. Popplewell" userId="7674ec2a-de07-4fa1-a4e9-8ceb7a34b08d" providerId="ADAL" clId="{5FBE01ED-7D49-4E3E-8E14-C509D861C376}" dt="2022-10-14T07:57:15.079" v="11702" actId="478"/>
          <ac:spMkLst>
            <pc:docMk/>
            <pc:sldMk cId="4167776239" sldId="436"/>
            <ac:spMk id="23" creationId="{059D2FDA-D76E-0B96-47EB-199224B5153A}"/>
          </ac:spMkLst>
        </pc:spChg>
        <pc:spChg chg="del">
          <ac:chgData name="Mark R B. Popplewell" userId="7674ec2a-de07-4fa1-a4e9-8ceb7a34b08d" providerId="ADAL" clId="{5FBE01ED-7D49-4E3E-8E14-C509D861C376}" dt="2022-10-14T07:57:15.079" v="11702" actId="478"/>
          <ac:spMkLst>
            <pc:docMk/>
            <pc:sldMk cId="4167776239" sldId="436"/>
            <ac:spMk id="24" creationId="{15490C92-B67D-6E28-3B5F-FB908F42359D}"/>
          </ac:spMkLst>
        </pc:spChg>
        <pc:spChg chg="del">
          <ac:chgData name="Mark R B. Popplewell" userId="7674ec2a-de07-4fa1-a4e9-8ceb7a34b08d" providerId="ADAL" clId="{5FBE01ED-7D49-4E3E-8E14-C509D861C376}" dt="2022-10-14T07:57:15.079" v="11702" actId="478"/>
          <ac:spMkLst>
            <pc:docMk/>
            <pc:sldMk cId="4167776239" sldId="436"/>
            <ac:spMk id="25" creationId="{6AF879C6-A268-8624-DAB0-5F96DC6C7B77}"/>
          </ac:spMkLst>
        </pc:spChg>
        <pc:spChg chg="del">
          <ac:chgData name="Mark R B. Popplewell" userId="7674ec2a-de07-4fa1-a4e9-8ceb7a34b08d" providerId="ADAL" clId="{5FBE01ED-7D49-4E3E-8E14-C509D861C376}" dt="2022-10-14T07:57:15.079" v="11702" actId="478"/>
          <ac:spMkLst>
            <pc:docMk/>
            <pc:sldMk cId="4167776239" sldId="436"/>
            <ac:spMk id="26" creationId="{48965B52-8BCC-1373-8828-CAB5083142EB}"/>
          </ac:spMkLst>
        </pc:spChg>
        <pc:spChg chg="del">
          <ac:chgData name="Mark R B. Popplewell" userId="7674ec2a-de07-4fa1-a4e9-8ceb7a34b08d" providerId="ADAL" clId="{5FBE01ED-7D49-4E3E-8E14-C509D861C376}" dt="2022-10-14T07:57:15.079" v="11702" actId="478"/>
          <ac:spMkLst>
            <pc:docMk/>
            <pc:sldMk cId="4167776239" sldId="436"/>
            <ac:spMk id="27" creationId="{D4EBC8AC-8EE1-F782-94B9-46F6EDB4342D}"/>
          </ac:spMkLst>
        </pc:spChg>
        <pc:graphicFrameChg chg="add del">
          <ac:chgData name="Mark R B. Popplewell" userId="7674ec2a-de07-4fa1-a4e9-8ceb7a34b08d" providerId="ADAL" clId="{5FBE01ED-7D49-4E3E-8E14-C509D861C376}" dt="2022-10-14T07:58:02.641" v="11736" actId="478"/>
          <ac:graphicFrameMkLst>
            <pc:docMk/>
            <pc:sldMk cId="4167776239" sldId="436"/>
            <ac:graphicFrameMk id="4" creationId="{D1B6D138-A222-84B4-303A-5817FFD9D90B}"/>
          </ac:graphicFrameMkLst>
        </pc:graphicFrameChg>
        <pc:graphicFrameChg chg="add del">
          <ac:chgData name="Mark R B. Popplewell" userId="7674ec2a-de07-4fa1-a4e9-8ceb7a34b08d" providerId="ADAL" clId="{5FBE01ED-7D49-4E3E-8E14-C509D861C376}" dt="2022-10-14T07:58:34.250" v="11738" actId="478"/>
          <ac:graphicFrameMkLst>
            <pc:docMk/>
            <pc:sldMk cId="4167776239" sldId="436"/>
            <ac:graphicFrameMk id="6" creationId="{55D4784C-C507-63F8-B803-90B95CA92A67}"/>
          </ac:graphicFrameMkLst>
        </pc:graphicFrameChg>
        <pc:graphicFrameChg chg="add mod modGraphic">
          <ac:chgData name="Mark R B. Popplewell" userId="7674ec2a-de07-4fa1-a4e9-8ceb7a34b08d" providerId="ADAL" clId="{5FBE01ED-7D49-4E3E-8E14-C509D861C376}" dt="2022-10-14T08:02:54.584" v="11931" actId="1036"/>
          <ac:graphicFrameMkLst>
            <pc:docMk/>
            <pc:sldMk cId="4167776239" sldId="436"/>
            <ac:graphicFrameMk id="7" creationId="{457BB420-A116-983E-94BA-239547FED823}"/>
          </ac:graphicFrameMkLst>
        </pc:graphicFrameChg>
        <pc:cxnChg chg="del mod">
          <ac:chgData name="Mark R B. Popplewell" userId="7674ec2a-de07-4fa1-a4e9-8ceb7a34b08d" providerId="ADAL" clId="{5FBE01ED-7D49-4E3E-8E14-C509D861C376}" dt="2022-10-14T07:57:15.079" v="11702" actId="478"/>
          <ac:cxnSpMkLst>
            <pc:docMk/>
            <pc:sldMk cId="4167776239" sldId="436"/>
            <ac:cxnSpMk id="28" creationId="{5AC22C1B-3F23-4D89-F63A-D2A5066901C8}"/>
          </ac:cxnSpMkLst>
        </pc:cxnChg>
        <pc:cxnChg chg="del mod">
          <ac:chgData name="Mark R B. Popplewell" userId="7674ec2a-de07-4fa1-a4e9-8ceb7a34b08d" providerId="ADAL" clId="{5FBE01ED-7D49-4E3E-8E14-C509D861C376}" dt="2022-10-14T07:57:15.079" v="11702" actId="478"/>
          <ac:cxnSpMkLst>
            <pc:docMk/>
            <pc:sldMk cId="4167776239" sldId="436"/>
            <ac:cxnSpMk id="29" creationId="{2909143C-293C-A5B1-5740-3A968C5EC47C}"/>
          </ac:cxnSpMkLst>
        </pc:cxnChg>
        <pc:cxnChg chg="del mod">
          <ac:chgData name="Mark R B. Popplewell" userId="7674ec2a-de07-4fa1-a4e9-8ceb7a34b08d" providerId="ADAL" clId="{5FBE01ED-7D49-4E3E-8E14-C509D861C376}" dt="2022-10-14T07:57:15.079" v="11702" actId="478"/>
          <ac:cxnSpMkLst>
            <pc:docMk/>
            <pc:sldMk cId="4167776239" sldId="436"/>
            <ac:cxnSpMk id="30" creationId="{0905375B-CEF0-9251-51F2-DCAA937E3633}"/>
          </ac:cxnSpMkLst>
        </pc:cxnChg>
        <pc:cxnChg chg="del mod">
          <ac:chgData name="Mark R B. Popplewell" userId="7674ec2a-de07-4fa1-a4e9-8ceb7a34b08d" providerId="ADAL" clId="{5FBE01ED-7D49-4E3E-8E14-C509D861C376}" dt="2022-10-14T07:57:15.079" v="11702" actId="478"/>
          <ac:cxnSpMkLst>
            <pc:docMk/>
            <pc:sldMk cId="4167776239" sldId="436"/>
            <ac:cxnSpMk id="31" creationId="{C304BDF8-DBFA-E198-CBC6-0A5EEF0C63C4}"/>
          </ac:cxnSpMkLst>
        </pc:cxnChg>
        <pc:cxnChg chg="del mod">
          <ac:chgData name="Mark R B. Popplewell" userId="7674ec2a-de07-4fa1-a4e9-8ceb7a34b08d" providerId="ADAL" clId="{5FBE01ED-7D49-4E3E-8E14-C509D861C376}" dt="2022-10-14T07:57:15.079" v="11702" actId="478"/>
          <ac:cxnSpMkLst>
            <pc:docMk/>
            <pc:sldMk cId="4167776239" sldId="436"/>
            <ac:cxnSpMk id="32" creationId="{031B3C0C-B765-B1AC-8E44-5FCB3D848B1C}"/>
          </ac:cxnSpMkLst>
        </pc:cxnChg>
        <pc:cxnChg chg="del">
          <ac:chgData name="Mark R B. Popplewell" userId="7674ec2a-de07-4fa1-a4e9-8ceb7a34b08d" providerId="ADAL" clId="{5FBE01ED-7D49-4E3E-8E14-C509D861C376}" dt="2022-10-14T07:57:15.079" v="11702" actId="478"/>
          <ac:cxnSpMkLst>
            <pc:docMk/>
            <pc:sldMk cId="4167776239" sldId="436"/>
            <ac:cxnSpMk id="33" creationId="{5024EEFE-4788-AC1F-7217-166A24C994A9}"/>
          </ac:cxnSpMkLst>
        </pc:cxnChg>
        <pc:cxnChg chg="del mod">
          <ac:chgData name="Mark R B. Popplewell" userId="7674ec2a-de07-4fa1-a4e9-8ceb7a34b08d" providerId="ADAL" clId="{5FBE01ED-7D49-4E3E-8E14-C509D861C376}" dt="2022-10-14T07:57:15.079" v="11702" actId="478"/>
          <ac:cxnSpMkLst>
            <pc:docMk/>
            <pc:sldMk cId="4167776239" sldId="436"/>
            <ac:cxnSpMk id="34" creationId="{A88066B7-3CFA-2CCC-2128-75B96C55BCC9}"/>
          </ac:cxnSpMkLst>
        </pc:cxnChg>
        <pc:cxnChg chg="del mod">
          <ac:chgData name="Mark R B. Popplewell" userId="7674ec2a-de07-4fa1-a4e9-8ceb7a34b08d" providerId="ADAL" clId="{5FBE01ED-7D49-4E3E-8E14-C509D861C376}" dt="2022-10-14T07:57:15.079" v="11702" actId="478"/>
          <ac:cxnSpMkLst>
            <pc:docMk/>
            <pc:sldMk cId="4167776239" sldId="436"/>
            <ac:cxnSpMk id="35" creationId="{1D5DE63E-4336-5367-99E7-4E9959A8C587}"/>
          </ac:cxnSpMkLst>
        </pc:cxnChg>
        <pc:cxnChg chg="del mod">
          <ac:chgData name="Mark R B. Popplewell" userId="7674ec2a-de07-4fa1-a4e9-8ceb7a34b08d" providerId="ADAL" clId="{5FBE01ED-7D49-4E3E-8E14-C509D861C376}" dt="2022-10-14T07:57:15.079" v="11702" actId="478"/>
          <ac:cxnSpMkLst>
            <pc:docMk/>
            <pc:sldMk cId="4167776239" sldId="436"/>
            <ac:cxnSpMk id="36" creationId="{45EF5E65-0BCA-EFA3-AB94-AC465EA00B11}"/>
          </ac:cxnSpMkLst>
        </pc:cxnChg>
        <pc:cxnChg chg="del mod">
          <ac:chgData name="Mark R B. Popplewell" userId="7674ec2a-de07-4fa1-a4e9-8ceb7a34b08d" providerId="ADAL" clId="{5FBE01ED-7D49-4E3E-8E14-C509D861C376}" dt="2022-10-14T07:57:15.079" v="11702" actId="478"/>
          <ac:cxnSpMkLst>
            <pc:docMk/>
            <pc:sldMk cId="4167776239" sldId="436"/>
            <ac:cxnSpMk id="37" creationId="{82ADE17E-A96A-8213-6052-8C1229C6E21D}"/>
          </ac:cxnSpMkLst>
        </pc:cxnChg>
        <pc:cxnChg chg="del">
          <ac:chgData name="Mark R B. Popplewell" userId="7674ec2a-de07-4fa1-a4e9-8ceb7a34b08d" providerId="ADAL" clId="{5FBE01ED-7D49-4E3E-8E14-C509D861C376}" dt="2022-10-14T07:57:15.079" v="11702" actId="478"/>
          <ac:cxnSpMkLst>
            <pc:docMk/>
            <pc:sldMk cId="4167776239" sldId="436"/>
            <ac:cxnSpMk id="38" creationId="{3CE0EED6-3BCD-60B2-4D08-B65E4275CB35}"/>
          </ac:cxnSpMkLst>
        </pc:cxnChg>
        <pc:cxnChg chg="del">
          <ac:chgData name="Mark R B. Popplewell" userId="7674ec2a-de07-4fa1-a4e9-8ceb7a34b08d" providerId="ADAL" clId="{5FBE01ED-7D49-4E3E-8E14-C509D861C376}" dt="2022-10-14T07:57:15.079" v="11702" actId="478"/>
          <ac:cxnSpMkLst>
            <pc:docMk/>
            <pc:sldMk cId="4167776239" sldId="436"/>
            <ac:cxnSpMk id="39" creationId="{EAAA1A15-0C88-11BA-35F5-2D29348AFE4B}"/>
          </ac:cxnSpMkLst>
        </pc:cxnChg>
      </pc:sldChg>
      <pc:sldMasterChg chg="delSldLayout">
        <pc:chgData name="Mark R B. Popplewell" userId="7674ec2a-de07-4fa1-a4e9-8ceb7a34b08d" providerId="ADAL" clId="{5FBE01ED-7D49-4E3E-8E14-C509D861C376}" dt="2022-10-06T16:08:51.008" v="6447" actId="47"/>
        <pc:sldMasterMkLst>
          <pc:docMk/>
          <pc:sldMasterMk cId="4020655488" sldId="2147483709"/>
        </pc:sldMasterMkLst>
        <pc:sldLayoutChg chg="del">
          <pc:chgData name="Mark R B. Popplewell" userId="7674ec2a-de07-4fa1-a4e9-8ceb7a34b08d" providerId="ADAL" clId="{5FBE01ED-7D49-4E3E-8E14-C509D861C376}" dt="2022-10-06T16:08:51.008" v="6447" actId="47"/>
          <pc:sldLayoutMkLst>
            <pc:docMk/>
            <pc:sldMasterMk cId="4020655488" sldId="2147483709"/>
            <pc:sldLayoutMk cId="3245477813" sldId="2147483705"/>
          </pc:sldLayoutMkLst>
        </pc:sldLayoutChg>
        <pc:sldLayoutChg chg="del">
          <pc:chgData name="Mark R B. Popplewell" userId="7674ec2a-de07-4fa1-a4e9-8ceb7a34b08d" providerId="ADAL" clId="{5FBE01ED-7D49-4E3E-8E14-C509D861C376}" dt="2022-09-30T09:20:55.784" v="166" actId="47"/>
          <pc:sldLayoutMkLst>
            <pc:docMk/>
            <pc:sldMasterMk cId="4020655488" sldId="2147483709"/>
            <pc:sldLayoutMk cId="1273872953" sldId="2147483709"/>
          </pc:sldLayoutMkLst>
        </pc:sldLayoutChg>
        <pc:sldLayoutChg chg="del">
          <pc:chgData name="Mark R B. Popplewell" userId="7674ec2a-de07-4fa1-a4e9-8ceb7a34b08d" providerId="ADAL" clId="{5FBE01ED-7D49-4E3E-8E14-C509D861C376}" dt="2022-10-03T11:37:27.597" v="3689" actId="47"/>
          <pc:sldLayoutMkLst>
            <pc:docMk/>
            <pc:sldMasterMk cId="4020655488" sldId="2147483709"/>
            <pc:sldLayoutMk cId="3851535487" sldId="2147483710"/>
          </pc:sldLayoutMkLst>
        </pc:sldLayoutChg>
        <pc:sldLayoutChg chg="del">
          <pc:chgData name="Mark R B. Popplewell" userId="7674ec2a-de07-4fa1-a4e9-8ceb7a34b08d" providerId="ADAL" clId="{5FBE01ED-7D49-4E3E-8E14-C509D861C376}" dt="2022-10-03T16:37:38.322" v="5533" actId="47"/>
          <pc:sldLayoutMkLst>
            <pc:docMk/>
            <pc:sldMasterMk cId="4020655488" sldId="2147483709"/>
            <pc:sldLayoutMk cId="707996074" sldId="2147483711"/>
          </pc:sldLayoutMkLst>
        </pc:sldLayoutChg>
        <pc:sldLayoutChg chg="del">
          <pc:chgData name="Mark R B. Popplewell" userId="7674ec2a-de07-4fa1-a4e9-8ceb7a34b08d" providerId="ADAL" clId="{5FBE01ED-7D49-4E3E-8E14-C509D861C376}" dt="2022-10-03T16:46:19.234" v="6279" actId="47"/>
          <pc:sldLayoutMkLst>
            <pc:docMk/>
            <pc:sldMasterMk cId="4020655488" sldId="2147483709"/>
            <pc:sldLayoutMk cId="420768716" sldId="2147483712"/>
          </pc:sldLayoutMkLst>
        </pc:sldLayoutChg>
        <pc:sldLayoutChg chg="del">
          <pc:chgData name="Mark R B. Popplewell" userId="7674ec2a-de07-4fa1-a4e9-8ceb7a34b08d" providerId="ADAL" clId="{5FBE01ED-7D49-4E3E-8E14-C509D861C376}" dt="2022-10-06T16:08:46.343" v="6446" actId="47"/>
          <pc:sldLayoutMkLst>
            <pc:docMk/>
            <pc:sldMasterMk cId="4020655488" sldId="2147483709"/>
            <pc:sldLayoutMk cId="3435206622" sldId="2147483713"/>
          </pc:sldLayoutMkLst>
        </pc:sldLayoutChg>
      </pc:sldMasterChg>
    </pc:docChg>
  </pc:docChgLst>
  <pc:docChgLst>
    <pc:chgData name="Simon Wilcock" userId="1b9739f5-a8a4-446e-82e8-c7a64ab743e5" providerId="ADAL" clId="{0F7BEEE1-8A63-4120-A8BF-BF9FD321D746}"/>
    <pc:docChg chg="undo custSel addSld delSld modSld sldOrd">
      <pc:chgData name="Simon Wilcock" userId="1b9739f5-a8a4-446e-82e8-c7a64ab743e5" providerId="ADAL" clId="{0F7BEEE1-8A63-4120-A8BF-BF9FD321D746}" dt="2022-10-30T08:30:59.858" v="811" actId="2711"/>
      <pc:docMkLst>
        <pc:docMk/>
      </pc:docMkLst>
      <pc:sldChg chg="del">
        <pc:chgData name="Simon Wilcock" userId="1b9739f5-a8a4-446e-82e8-c7a64ab743e5" providerId="ADAL" clId="{0F7BEEE1-8A63-4120-A8BF-BF9FD321D746}" dt="2022-10-27T08:25:28.299" v="613" actId="47"/>
        <pc:sldMkLst>
          <pc:docMk/>
          <pc:sldMk cId="0" sldId="257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2497952312" sldId="260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1525772406" sldId="261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3058622898" sldId="262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1670066307" sldId="263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622439703" sldId="265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3036027264" sldId="267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0" sldId="300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1844978869" sldId="302"/>
        </pc:sldMkLst>
      </pc:sldChg>
      <pc:sldChg chg="del">
        <pc:chgData name="Simon Wilcock" userId="1b9739f5-a8a4-446e-82e8-c7a64ab743e5" providerId="ADAL" clId="{0F7BEEE1-8A63-4120-A8BF-BF9FD321D746}" dt="2022-10-27T08:25:25.133" v="612" actId="47"/>
        <pc:sldMkLst>
          <pc:docMk/>
          <pc:sldMk cId="0" sldId="310"/>
        </pc:sldMkLst>
      </pc:sldChg>
      <pc:sldChg chg="ord">
        <pc:chgData name="Simon Wilcock" userId="1b9739f5-a8a4-446e-82e8-c7a64ab743e5" providerId="ADAL" clId="{0F7BEEE1-8A63-4120-A8BF-BF9FD321D746}" dt="2022-10-27T08:45:41.818" v="676"/>
        <pc:sldMkLst>
          <pc:docMk/>
          <pc:sldMk cId="0" sldId="316"/>
        </pc:sldMkLst>
      </pc:sldChg>
      <pc:sldChg chg="del">
        <pc:chgData name="Simon Wilcock" userId="1b9739f5-a8a4-446e-82e8-c7a64ab743e5" providerId="ADAL" clId="{0F7BEEE1-8A63-4120-A8BF-BF9FD321D746}" dt="2022-10-27T08:46:13.955" v="677" actId="47"/>
        <pc:sldMkLst>
          <pc:docMk/>
          <pc:sldMk cId="0" sldId="317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0" sldId="323"/>
        </pc:sldMkLst>
      </pc:sldChg>
      <pc:sldChg chg="del">
        <pc:chgData name="Simon Wilcock" userId="1b9739f5-a8a4-446e-82e8-c7a64ab743e5" providerId="ADAL" clId="{0F7BEEE1-8A63-4120-A8BF-BF9FD321D746}" dt="2022-10-27T08:26:30.911" v="614" actId="47"/>
        <pc:sldMkLst>
          <pc:docMk/>
          <pc:sldMk cId="0" sldId="343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183393814" sldId="350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2925585433" sldId="353"/>
        </pc:sldMkLst>
      </pc:sldChg>
      <pc:sldChg chg="del">
        <pc:chgData name="Simon Wilcock" userId="1b9739f5-a8a4-446e-82e8-c7a64ab743e5" providerId="ADAL" clId="{0F7BEEE1-8A63-4120-A8BF-BF9FD321D746}" dt="2022-10-27T08:25:25.133" v="612" actId="47"/>
        <pc:sldMkLst>
          <pc:docMk/>
          <pc:sldMk cId="0" sldId="357"/>
        </pc:sldMkLst>
      </pc:sldChg>
      <pc:sldChg chg="delSp modSp mod ord">
        <pc:chgData name="Simon Wilcock" userId="1b9739f5-a8a4-446e-82e8-c7a64ab743e5" providerId="ADAL" clId="{0F7BEEE1-8A63-4120-A8BF-BF9FD321D746}" dt="2022-10-30T08:23:53.371" v="803" actId="6549"/>
        <pc:sldMkLst>
          <pc:docMk/>
          <pc:sldMk cId="0" sldId="365"/>
        </pc:sldMkLst>
        <pc:spChg chg="mod">
          <ac:chgData name="Simon Wilcock" userId="1b9739f5-a8a4-446e-82e8-c7a64ab743e5" providerId="ADAL" clId="{0F7BEEE1-8A63-4120-A8BF-BF9FD321D746}" dt="2022-10-30T08:23:53.371" v="803" actId="6549"/>
          <ac:spMkLst>
            <pc:docMk/>
            <pc:sldMk cId="0" sldId="365"/>
            <ac:spMk id="215046" creationId="{00000000-0000-0000-0000-000000000000}"/>
          </ac:spMkLst>
        </pc:spChg>
        <pc:spChg chg="del mod">
          <ac:chgData name="Simon Wilcock" userId="1b9739f5-a8a4-446e-82e8-c7a64ab743e5" providerId="ADAL" clId="{0F7BEEE1-8A63-4120-A8BF-BF9FD321D746}" dt="2022-10-27T08:48:53.245" v="681" actId="478"/>
          <ac:spMkLst>
            <pc:docMk/>
            <pc:sldMk cId="0" sldId="365"/>
            <ac:spMk id="215047" creationId="{00000000-0000-0000-0000-000000000000}"/>
          </ac:spMkLst>
        </pc:spChg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0" sldId="371"/>
        </pc:sldMkLst>
      </pc:sldChg>
      <pc:sldChg chg="del">
        <pc:chgData name="Simon Wilcock" userId="1b9739f5-a8a4-446e-82e8-c7a64ab743e5" providerId="ADAL" clId="{0F7BEEE1-8A63-4120-A8BF-BF9FD321D746}" dt="2022-10-27T08:46:13.955" v="677" actId="47"/>
        <pc:sldMkLst>
          <pc:docMk/>
          <pc:sldMk cId="2478251245" sldId="414"/>
        </pc:sldMkLst>
      </pc:sldChg>
      <pc:sldChg chg="del">
        <pc:chgData name="Simon Wilcock" userId="1b9739f5-a8a4-446e-82e8-c7a64ab743e5" providerId="ADAL" clId="{0F7BEEE1-8A63-4120-A8BF-BF9FD321D746}" dt="2022-10-27T08:46:13.955" v="677" actId="47"/>
        <pc:sldMkLst>
          <pc:docMk/>
          <pc:sldMk cId="2564980702" sldId="417"/>
        </pc:sldMkLst>
      </pc:sldChg>
      <pc:sldChg chg="del">
        <pc:chgData name="Simon Wilcock" userId="1b9739f5-a8a4-446e-82e8-c7a64ab743e5" providerId="ADAL" clId="{0F7BEEE1-8A63-4120-A8BF-BF9FD321D746}" dt="2022-10-27T08:46:13.955" v="677" actId="47"/>
        <pc:sldMkLst>
          <pc:docMk/>
          <pc:sldMk cId="78720107" sldId="418"/>
        </pc:sldMkLst>
      </pc:sldChg>
      <pc:sldChg chg="modSp mod ord">
        <pc:chgData name="Simon Wilcock" userId="1b9739f5-a8a4-446e-82e8-c7a64ab743e5" providerId="ADAL" clId="{0F7BEEE1-8A63-4120-A8BF-BF9FD321D746}" dt="2022-10-27T08:37:52.491" v="674" actId="6549"/>
        <pc:sldMkLst>
          <pc:docMk/>
          <pc:sldMk cId="1469674226" sldId="421"/>
        </pc:sldMkLst>
        <pc:spChg chg="mod">
          <ac:chgData name="Simon Wilcock" userId="1b9739f5-a8a4-446e-82e8-c7a64ab743e5" providerId="ADAL" clId="{0F7BEEE1-8A63-4120-A8BF-BF9FD321D746}" dt="2022-10-27T08:37:52.491" v="674" actId="6549"/>
          <ac:spMkLst>
            <pc:docMk/>
            <pc:sldMk cId="1469674226" sldId="421"/>
            <ac:spMk id="2" creationId="{9E2E0D5A-B7E4-E44F-9847-C04EB6CF9242}"/>
          </ac:spMkLst>
        </pc:spChg>
      </pc:sldChg>
      <pc:sldChg chg="addSp delSp modSp mod ord">
        <pc:chgData name="Simon Wilcock" userId="1b9739f5-a8a4-446e-82e8-c7a64ab743e5" providerId="ADAL" clId="{0F7BEEE1-8A63-4120-A8BF-BF9FD321D746}" dt="2022-10-27T09:03:28.982" v="710" actId="20577"/>
        <pc:sldMkLst>
          <pc:docMk/>
          <pc:sldMk cId="4174323263" sldId="422"/>
        </pc:sldMkLst>
        <pc:spChg chg="mod">
          <ac:chgData name="Simon Wilcock" userId="1b9739f5-a8a4-446e-82e8-c7a64ab743e5" providerId="ADAL" clId="{0F7BEEE1-8A63-4120-A8BF-BF9FD321D746}" dt="2022-10-27T09:03:28.982" v="710" actId="20577"/>
          <ac:spMkLst>
            <pc:docMk/>
            <pc:sldMk cId="4174323263" sldId="422"/>
            <ac:spMk id="3" creationId="{A01B8517-AE29-4B1F-94BE-C050BC590BD5}"/>
          </ac:spMkLst>
        </pc:spChg>
        <pc:spChg chg="mod">
          <ac:chgData name="Simon Wilcock" userId="1b9739f5-a8a4-446e-82e8-c7a64ab743e5" providerId="ADAL" clId="{0F7BEEE1-8A63-4120-A8BF-BF9FD321D746}" dt="2022-10-27T08:27:35.319" v="628" actId="20577"/>
          <ac:spMkLst>
            <pc:docMk/>
            <pc:sldMk cId="4174323263" sldId="422"/>
            <ac:spMk id="35" creationId="{6A356FF4-DED7-4847-B987-5E7255D142DF}"/>
          </ac:spMkLst>
        </pc:spChg>
        <pc:picChg chg="del">
          <ac:chgData name="Simon Wilcock" userId="1b9739f5-a8a4-446e-82e8-c7a64ab743e5" providerId="ADAL" clId="{0F7BEEE1-8A63-4120-A8BF-BF9FD321D746}" dt="2022-10-27T08:30:08.754" v="652" actId="478"/>
          <ac:picMkLst>
            <pc:docMk/>
            <pc:sldMk cId="4174323263" sldId="422"/>
            <ac:picMk id="6" creationId="{DE8F078D-5B55-C953-0C9B-5E6D41BEFA69}"/>
          </ac:picMkLst>
        </pc:picChg>
        <pc:picChg chg="add mod">
          <ac:chgData name="Simon Wilcock" userId="1b9739f5-a8a4-446e-82e8-c7a64ab743e5" providerId="ADAL" clId="{0F7BEEE1-8A63-4120-A8BF-BF9FD321D746}" dt="2022-10-27T08:37:27.134" v="671" actId="14100"/>
          <ac:picMkLst>
            <pc:docMk/>
            <pc:sldMk cId="4174323263" sldId="422"/>
            <ac:picMk id="9" creationId="{9033E9A6-4501-9B0D-4483-5C0A19EDF4E5}"/>
          </ac:picMkLst>
        </pc:picChg>
        <pc:picChg chg="add mod">
          <ac:chgData name="Simon Wilcock" userId="1b9739f5-a8a4-446e-82e8-c7a64ab743e5" providerId="ADAL" clId="{0F7BEEE1-8A63-4120-A8BF-BF9FD321D746}" dt="2022-10-27T08:33:15.912" v="661" actId="1076"/>
          <ac:picMkLst>
            <pc:docMk/>
            <pc:sldMk cId="4174323263" sldId="422"/>
            <ac:picMk id="10" creationId="{98702B90-981F-6322-537B-717FFDB266A1}"/>
          </ac:picMkLst>
        </pc:picChg>
        <pc:picChg chg="add mod">
          <ac:chgData name="Simon Wilcock" userId="1b9739f5-a8a4-446e-82e8-c7a64ab743e5" providerId="ADAL" clId="{0F7BEEE1-8A63-4120-A8BF-BF9FD321D746}" dt="2022-10-27T08:35:25.485" v="670" actId="1076"/>
          <ac:picMkLst>
            <pc:docMk/>
            <pc:sldMk cId="4174323263" sldId="422"/>
            <ac:picMk id="1028" creationId="{46F7B87C-DCD5-5611-6C3C-3B6E8BB28739}"/>
          </ac:picMkLst>
        </pc:picChg>
        <pc:picChg chg="add del mod">
          <ac:chgData name="Simon Wilcock" userId="1b9739f5-a8a4-446e-82e8-c7a64ab743e5" providerId="ADAL" clId="{0F7BEEE1-8A63-4120-A8BF-BF9FD321D746}" dt="2022-10-27T08:34:17.412" v="665"/>
          <ac:picMkLst>
            <pc:docMk/>
            <pc:sldMk cId="4174323263" sldId="422"/>
            <ac:picMk id="1032" creationId="{E421DDED-1A29-1B34-42BF-4823C161B5BE}"/>
          </ac:picMkLst>
        </pc:picChg>
        <pc:picChg chg="add mod">
          <ac:chgData name="Simon Wilcock" userId="1b9739f5-a8a4-446e-82e8-c7a64ab743e5" providerId="ADAL" clId="{0F7BEEE1-8A63-4120-A8BF-BF9FD321D746}" dt="2022-10-27T08:34:42.877" v="668" actId="14100"/>
          <ac:picMkLst>
            <pc:docMk/>
            <pc:sldMk cId="4174323263" sldId="422"/>
            <ac:picMk id="1034" creationId="{65ABAB32-533F-4D95-23B1-8B834591C601}"/>
          </ac:picMkLst>
        </pc:picChg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902294146" sldId="424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3700926903" sldId="425"/>
        </pc:sldMkLst>
      </pc:sldChg>
      <pc:sldChg chg="del">
        <pc:chgData name="Simon Wilcock" userId="1b9739f5-a8a4-446e-82e8-c7a64ab743e5" providerId="ADAL" clId="{0F7BEEE1-8A63-4120-A8BF-BF9FD321D746}" dt="2022-10-27T08:26:33.085" v="615" actId="47"/>
        <pc:sldMkLst>
          <pc:docMk/>
          <pc:sldMk cId="2563528734" sldId="426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1846357790" sldId="427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884976163" sldId="428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1167846625" sldId="429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875964753" sldId="430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2323761830" sldId="431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3445127547" sldId="432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1610871429" sldId="433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1078976008" sldId="434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1678591406" sldId="435"/>
        </pc:sldMkLst>
      </pc:sldChg>
      <pc:sldChg chg="del">
        <pc:chgData name="Simon Wilcock" userId="1b9739f5-a8a4-446e-82e8-c7a64ab743e5" providerId="ADAL" clId="{0F7BEEE1-8A63-4120-A8BF-BF9FD321D746}" dt="2022-10-27T08:49:45.470" v="682" actId="47"/>
        <pc:sldMkLst>
          <pc:docMk/>
          <pc:sldMk cId="4167776239" sldId="436"/>
        </pc:sldMkLst>
      </pc:sldChg>
      <pc:sldChg chg="modSp mod">
        <pc:chgData name="Simon Wilcock" userId="1b9739f5-a8a4-446e-82e8-c7a64ab743e5" providerId="ADAL" clId="{0F7BEEE1-8A63-4120-A8BF-BF9FD321D746}" dt="2022-10-30T08:29:52.670" v="805" actId="2711"/>
        <pc:sldMkLst>
          <pc:docMk/>
          <pc:sldMk cId="309111154" sldId="437"/>
        </pc:sldMkLst>
        <pc:spChg chg="mod">
          <ac:chgData name="Simon Wilcock" userId="1b9739f5-a8a4-446e-82e8-c7a64ab743e5" providerId="ADAL" clId="{0F7BEEE1-8A63-4120-A8BF-BF9FD321D746}" dt="2022-10-30T08:29:52.670" v="805" actId="2711"/>
          <ac:spMkLst>
            <pc:docMk/>
            <pc:sldMk cId="309111154" sldId="437"/>
            <ac:spMk id="5" creationId="{C7A56E19-4B83-C625-A4E8-5E7DE1C9AE14}"/>
          </ac:spMkLst>
        </pc:spChg>
      </pc:sldChg>
      <pc:sldChg chg="modSp mod">
        <pc:chgData name="Simon Wilcock" userId="1b9739f5-a8a4-446e-82e8-c7a64ab743e5" providerId="ADAL" clId="{0F7BEEE1-8A63-4120-A8BF-BF9FD321D746}" dt="2022-10-30T08:28:18.074" v="804" actId="2711"/>
        <pc:sldMkLst>
          <pc:docMk/>
          <pc:sldMk cId="539998980" sldId="438"/>
        </pc:sldMkLst>
        <pc:spChg chg="mod">
          <ac:chgData name="Simon Wilcock" userId="1b9739f5-a8a4-446e-82e8-c7a64ab743e5" providerId="ADAL" clId="{0F7BEEE1-8A63-4120-A8BF-BF9FD321D746}" dt="2022-10-30T08:28:18.074" v="804" actId="2711"/>
          <ac:spMkLst>
            <pc:docMk/>
            <pc:sldMk cId="539998980" sldId="438"/>
            <ac:spMk id="10" creationId="{39F423F7-4CCB-0E39-9C5C-0FC130A1DC63}"/>
          </ac:spMkLst>
        </pc:spChg>
      </pc:sldChg>
      <pc:sldChg chg="modSp mod">
        <pc:chgData name="Simon Wilcock" userId="1b9739f5-a8a4-446e-82e8-c7a64ab743e5" providerId="ADAL" clId="{0F7BEEE1-8A63-4120-A8BF-BF9FD321D746}" dt="2022-10-30T08:30:17.730" v="808" actId="2711"/>
        <pc:sldMkLst>
          <pc:docMk/>
          <pc:sldMk cId="911591773" sldId="439"/>
        </pc:sldMkLst>
        <pc:spChg chg="mod">
          <ac:chgData name="Simon Wilcock" userId="1b9739f5-a8a4-446e-82e8-c7a64ab743e5" providerId="ADAL" clId="{0F7BEEE1-8A63-4120-A8BF-BF9FD321D746}" dt="2022-10-30T08:30:17.730" v="808" actId="2711"/>
          <ac:spMkLst>
            <pc:docMk/>
            <pc:sldMk cId="911591773" sldId="439"/>
            <ac:spMk id="5" creationId="{048F513F-0BD8-E3A1-7318-9EC6D15D87AB}"/>
          </ac:spMkLst>
        </pc:spChg>
      </pc:sldChg>
      <pc:sldChg chg="modSp mod">
        <pc:chgData name="Simon Wilcock" userId="1b9739f5-a8a4-446e-82e8-c7a64ab743e5" providerId="ADAL" clId="{0F7BEEE1-8A63-4120-A8BF-BF9FD321D746}" dt="2022-10-30T08:30:59.858" v="811" actId="2711"/>
        <pc:sldMkLst>
          <pc:docMk/>
          <pc:sldMk cId="2980712995" sldId="440"/>
        </pc:sldMkLst>
        <pc:spChg chg="mod">
          <ac:chgData name="Simon Wilcock" userId="1b9739f5-a8a4-446e-82e8-c7a64ab743e5" providerId="ADAL" clId="{0F7BEEE1-8A63-4120-A8BF-BF9FD321D746}" dt="2022-10-30T08:30:59.858" v="811" actId="2711"/>
          <ac:spMkLst>
            <pc:docMk/>
            <pc:sldMk cId="2980712995" sldId="440"/>
            <ac:spMk id="5" creationId="{334AEECF-2BEC-3095-36D1-1F7383430C86}"/>
          </ac:spMkLst>
        </pc:spChg>
        <pc:spChg chg="mod">
          <ac:chgData name="Simon Wilcock" userId="1b9739f5-a8a4-446e-82e8-c7a64ab743e5" providerId="ADAL" clId="{0F7BEEE1-8A63-4120-A8BF-BF9FD321D746}" dt="2022-10-30T08:30:52.956" v="810" actId="2711"/>
          <ac:spMkLst>
            <pc:docMk/>
            <pc:sldMk cId="2980712995" sldId="440"/>
            <ac:spMk id="6" creationId="{2C00E8FB-3EE0-1C17-5133-C1CD7DD5805F}"/>
          </ac:spMkLst>
        </pc:spChg>
        <pc:spChg chg="mod">
          <ac:chgData name="Simon Wilcock" userId="1b9739f5-a8a4-446e-82e8-c7a64ab743e5" providerId="ADAL" clId="{0F7BEEE1-8A63-4120-A8BF-BF9FD321D746}" dt="2022-10-30T08:30:39.422" v="809" actId="2711"/>
          <ac:spMkLst>
            <pc:docMk/>
            <pc:sldMk cId="2980712995" sldId="440"/>
            <ac:spMk id="7" creationId="{25A2D5FB-FA2C-B515-7F60-7489DACE0FC4}"/>
          </ac:spMkLst>
        </pc:spChg>
      </pc:sldChg>
      <pc:sldChg chg="modSp mod">
        <pc:chgData name="Simon Wilcock" userId="1b9739f5-a8a4-446e-82e8-c7a64ab743e5" providerId="ADAL" clId="{0F7BEEE1-8A63-4120-A8BF-BF9FD321D746}" dt="2022-10-27T07:56:12.473" v="101" actId="20577"/>
        <pc:sldMkLst>
          <pc:docMk/>
          <pc:sldMk cId="1095235566" sldId="441"/>
        </pc:sldMkLst>
        <pc:spChg chg="mod">
          <ac:chgData name="Simon Wilcock" userId="1b9739f5-a8a4-446e-82e8-c7a64ab743e5" providerId="ADAL" clId="{0F7BEEE1-8A63-4120-A8BF-BF9FD321D746}" dt="2022-10-27T07:56:12.473" v="101" actId="20577"/>
          <ac:spMkLst>
            <pc:docMk/>
            <pc:sldMk cId="1095235566" sldId="441"/>
            <ac:spMk id="2" creationId="{EE8A9841-34F3-CE1A-417F-8043A8B82D9D}"/>
          </ac:spMkLst>
        </pc:spChg>
      </pc:sldChg>
      <pc:sldChg chg="modSp mod">
        <pc:chgData name="Simon Wilcock" userId="1b9739f5-a8a4-446e-82e8-c7a64ab743e5" providerId="ADAL" clId="{0F7BEEE1-8A63-4120-A8BF-BF9FD321D746}" dt="2022-10-30T08:16:34.550" v="793" actId="313"/>
        <pc:sldMkLst>
          <pc:docMk/>
          <pc:sldMk cId="2588907998" sldId="443"/>
        </pc:sldMkLst>
        <pc:spChg chg="mod">
          <ac:chgData name="Simon Wilcock" userId="1b9739f5-a8a4-446e-82e8-c7a64ab743e5" providerId="ADAL" clId="{0F7BEEE1-8A63-4120-A8BF-BF9FD321D746}" dt="2022-10-30T08:16:34.550" v="793" actId="313"/>
          <ac:spMkLst>
            <pc:docMk/>
            <pc:sldMk cId="2588907998" sldId="443"/>
            <ac:spMk id="10" creationId="{4CD8277B-AD9A-132B-D068-8AE90DB81B3C}"/>
          </ac:spMkLst>
        </pc:spChg>
      </pc:sldChg>
      <pc:sldChg chg="modSp mod">
        <pc:chgData name="Simon Wilcock" userId="1b9739f5-a8a4-446e-82e8-c7a64ab743e5" providerId="ADAL" clId="{0F7BEEE1-8A63-4120-A8BF-BF9FD321D746}" dt="2022-10-27T08:02:05.402" v="147" actId="255"/>
        <pc:sldMkLst>
          <pc:docMk/>
          <pc:sldMk cId="235027964" sldId="444"/>
        </pc:sldMkLst>
        <pc:spChg chg="mod">
          <ac:chgData name="Simon Wilcock" userId="1b9739f5-a8a4-446e-82e8-c7a64ab743e5" providerId="ADAL" clId="{0F7BEEE1-8A63-4120-A8BF-BF9FD321D746}" dt="2022-10-27T08:02:05.402" v="147" actId="255"/>
          <ac:spMkLst>
            <pc:docMk/>
            <pc:sldMk cId="235027964" sldId="444"/>
            <ac:spMk id="2" creationId="{9CB51A08-6045-332B-65B8-62E373D33344}"/>
          </ac:spMkLst>
        </pc:spChg>
      </pc:sldChg>
      <pc:sldChg chg="modSp new mod">
        <pc:chgData name="Simon Wilcock" userId="1b9739f5-a8a4-446e-82e8-c7a64ab743e5" providerId="ADAL" clId="{0F7BEEE1-8A63-4120-A8BF-BF9FD321D746}" dt="2022-10-27T08:59:33.869" v="705" actId="20577"/>
        <pc:sldMkLst>
          <pc:docMk/>
          <pc:sldMk cId="2457390962" sldId="445"/>
        </pc:sldMkLst>
        <pc:spChg chg="mod">
          <ac:chgData name="Simon Wilcock" userId="1b9739f5-a8a4-446e-82e8-c7a64ab743e5" providerId="ADAL" clId="{0F7BEEE1-8A63-4120-A8BF-BF9FD321D746}" dt="2022-10-27T08:59:33.869" v="705" actId="20577"/>
          <ac:spMkLst>
            <pc:docMk/>
            <pc:sldMk cId="2457390962" sldId="445"/>
            <ac:spMk id="2" creationId="{ABD27C77-F627-5992-D2FE-40BF1C149DD9}"/>
          </ac:spMkLst>
        </pc:spChg>
        <pc:spChg chg="mod">
          <ac:chgData name="Simon Wilcock" userId="1b9739f5-a8a4-446e-82e8-c7a64ab743e5" providerId="ADAL" clId="{0F7BEEE1-8A63-4120-A8BF-BF9FD321D746}" dt="2022-10-27T08:04:25.634" v="155" actId="20577"/>
          <ac:spMkLst>
            <pc:docMk/>
            <pc:sldMk cId="2457390962" sldId="445"/>
            <ac:spMk id="4" creationId="{57A1A2DF-A924-25EF-D29E-D2411E53BB4B}"/>
          </ac:spMkLst>
        </pc:spChg>
      </pc:sldChg>
      <pc:sldChg chg="addSp delSp modSp new mod">
        <pc:chgData name="Simon Wilcock" userId="1b9739f5-a8a4-446e-82e8-c7a64ab743e5" providerId="ADAL" clId="{0F7BEEE1-8A63-4120-A8BF-BF9FD321D746}" dt="2022-10-27T09:21:35.699" v="792" actId="1076"/>
        <pc:sldMkLst>
          <pc:docMk/>
          <pc:sldMk cId="3542882149" sldId="446"/>
        </pc:sldMkLst>
        <pc:spChg chg="del">
          <ac:chgData name="Simon Wilcock" userId="1b9739f5-a8a4-446e-82e8-c7a64ab743e5" providerId="ADAL" clId="{0F7BEEE1-8A63-4120-A8BF-BF9FD321D746}" dt="2022-10-27T08:50:40.024" v="683"/>
          <ac:spMkLst>
            <pc:docMk/>
            <pc:sldMk cId="3542882149" sldId="446"/>
            <ac:spMk id="2" creationId="{570E99C5-E611-111D-5DA9-AFF4351A53D6}"/>
          </ac:spMkLst>
        </pc:spChg>
        <pc:spChg chg="mod">
          <ac:chgData name="Simon Wilcock" userId="1b9739f5-a8a4-446e-82e8-c7a64ab743e5" providerId="ADAL" clId="{0F7BEEE1-8A63-4120-A8BF-BF9FD321D746}" dt="2022-10-27T09:20:22.404" v="782" actId="255"/>
          <ac:spMkLst>
            <pc:docMk/>
            <pc:sldMk cId="3542882149" sldId="446"/>
            <ac:spMk id="4" creationId="{F2928A68-C7F4-F460-4025-55664B4BF432}"/>
          </ac:spMkLst>
        </pc:spChg>
        <pc:spChg chg="add del mod">
          <ac:chgData name="Simon Wilcock" userId="1b9739f5-a8a4-446e-82e8-c7a64ab743e5" providerId="ADAL" clId="{0F7BEEE1-8A63-4120-A8BF-BF9FD321D746}" dt="2022-10-27T08:50:55.258" v="684"/>
          <ac:spMkLst>
            <pc:docMk/>
            <pc:sldMk cId="3542882149" sldId="446"/>
            <ac:spMk id="5" creationId="{C5A9AC21-AD8A-47EB-AFA9-7AD62297959E}"/>
          </ac:spMkLst>
        </pc:spChg>
        <pc:spChg chg="add del mod">
          <ac:chgData name="Simon Wilcock" userId="1b9739f5-a8a4-446e-82e8-c7a64ab743e5" providerId="ADAL" clId="{0F7BEEE1-8A63-4120-A8BF-BF9FD321D746}" dt="2022-10-27T08:51:06.696" v="685"/>
          <ac:spMkLst>
            <pc:docMk/>
            <pc:sldMk cId="3542882149" sldId="446"/>
            <ac:spMk id="6" creationId="{356BD930-4B82-9023-415D-4122BF9B19EA}"/>
          </ac:spMkLst>
        </pc:spChg>
        <pc:spChg chg="add del mod">
          <ac:chgData name="Simon Wilcock" userId="1b9739f5-a8a4-446e-82e8-c7a64ab743e5" providerId="ADAL" clId="{0F7BEEE1-8A63-4120-A8BF-BF9FD321D746}" dt="2022-10-27T09:21:13.449" v="789" actId="22"/>
          <ac:spMkLst>
            <pc:docMk/>
            <pc:sldMk cId="3542882149" sldId="446"/>
            <ac:spMk id="7" creationId="{8B0206E6-BB12-F786-F166-B9385DB5067D}"/>
          </ac:spMkLst>
        </pc:spChg>
        <pc:picChg chg="add mod ord">
          <ac:chgData name="Simon Wilcock" userId="1b9739f5-a8a4-446e-82e8-c7a64ab743e5" providerId="ADAL" clId="{0F7BEEE1-8A63-4120-A8BF-BF9FD321D746}" dt="2022-10-27T09:21:35.699" v="792" actId="1076"/>
          <ac:picMkLst>
            <pc:docMk/>
            <pc:sldMk cId="3542882149" sldId="446"/>
            <ac:picMk id="9" creationId="{9020465A-5C81-9592-181E-C00EB02438B5}"/>
          </ac:picMkLst>
        </pc:picChg>
      </pc:sldChg>
      <pc:sldMasterChg chg="delSldLayout">
        <pc:chgData name="Simon Wilcock" userId="1b9739f5-a8a4-446e-82e8-c7a64ab743e5" providerId="ADAL" clId="{0F7BEEE1-8A63-4120-A8BF-BF9FD321D746}" dt="2022-10-27T08:49:45.470" v="682" actId="47"/>
        <pc:sldMasterMkLst>
          <pc:docMk/>
          <pc:sldMasterMk cId="4020655488" sldId="2147483694"/>
        </pc:sldMasterMkLst>
        <pc:sldLayoutChg chg="del">
          <pc:chgData name="Simon Wilcock" userId="1b9739f5-a8a4-446e-82e8-c7a64ab743e5" providerId="ADAL" clId="{0F7BEEE1-8A63-4120-A8BF-BF9FD321D746}" dt="2022-10-27T08:25:28.299" v="613" actId="47"/>
          <pc:sldLayoutMkLst>
            <pc:docMk/>
            <pc:sldMasterMk cId="4020655488" sldId="2147483694"/>
            <pc:sldLayoutMk cId="103545731" sldId="2147483703"/>
          </pc:sldLayoutMkLst>
        </pc:sldLayoutChg>
        <pc:sldLayoutChg chg="del">
          <pc:chgData name="Simon Wilcock" userId="1b9739f5-a8a4-446e-82e8-c7a64ab743e5" providerId="ADAL" clId="{0F7BEEE1-8A63-4120-A8BF-BF9FD321D746}" dt="2022-10-27T08:46:13.955" v="677" actId="47"/>
          <pc:sldLayoutMkLst>
            <pc:docMk/>
            <pc:sldMasterMk cId="4020655488" sldId="2147483694"/>
            <pc:sldLayoutMk cId="1577160611" sldId="2147483707"/>
          </pc:sldLayoutMkLst>
        </pc:sldLayoutChg>
        <pc:sldLayoutChg chg="del">
          <pc:chgData name="Simon Wilcock" userId="1b9739f5-a8a4-446e-82e8-c7a64ab743e5" providerId="ADAL" clId="{0F7BEEE1-8A63-4120-A8BF-BF9FD321D746}" dt="2022-10-27T08:49:45.470" v="682" actId="47"/>
          <pc:sldLayoutMkLst>
            <pc:docMk/>
            <pc:sldMasterMk cId="4020655488" sldId="2147483694"/>
            <pc:sldLayoutMk cId="334514014" sldId="2147483708"/>
          </pc:sldLayoutMkLst>
        </pc:sldLayoutChg>
      </pc:sldMasterChg>
    </pc:docChg>
  </pc:docChgLst>
  <pc:docChgLst>
    <pc:chgData name="Eithne Stanton" userId="27827eb7-bea3-4da8-ba4c-1cdab413a139" providerId="ADAL" clId="{61EAC7E0-86F0-40E9-A348-9C9025D231EC}"/>
    <pc:docChg chg="custSel modSld modMainMaster modShowInfo">
      <pc:chgData name="Eithne Stanton" userId="27827eb7-bea3-4da8-ba4c-1cdab413a139" providerId="ADAL" clId="{61EAC7E0-86F0-40E9-A348-9C9025D231EC}" dt="2022-10-13T15:50:09.490" v="115" actId="1076"/>
      <pc:docMkLst>
        <pc:docMk/>
      </pc:docMkLst>
      <pc:sldChg chg="addSp modSp mod">
        <pc:chgData name="Eithne Stanton" userId="27827eb7-bea3-4da8-ba4c-1cdab413a139" providerId="ADAL" clId="{61EAC7E0-86F0-40E9-A348-9C9025D231EC}" dt="2022-10-13T15:28:11.356" v="68" actId="207"/>
        <pc:sldMkLst>
          <pc:docMk/>
          <pc:sldMk cId="0" sldId="257"/>
        </pc:sldMkLst>
        <pc:spChg chg="add mod">
          <ac:chgData name="Eithne Stanton" userId="27827eb7-bea3-4da8-ba4c-1cdab413a139" providerId="ADAL" clId="{61EAC7E0-86F0-40E9-A348-9C9025D231EC}" dt="2022-10-13T15:28:11.356" v="68" actId="207"/>
          <ac:spMkLst>
            <pc:docMk/>
            <pc:sldMk cId="0" sldId="257"/>
            <ac:spMk id="4" creationId="{080E76AB-2339-9CE2-41B3-F57587FBBA05}"/>
          </ac:spMkLst>
        </pc:spChg>
        <pc:spChg chg="mod">
          <ac:chgData name="Eithne Stanton" userId="27827eb7-bea3-4da8-ba4c-1cdab413a139" providerId="ADAL" clId="{61EAC7E0-86F0-40E9-A348-9C9025D231EC}" dt="2022-10-13T15:05:32.569" v="10"/>
          <ac:spMkLst>
            <pc:docMk/>
            <pc:sldMk cId="0" sldId="257"/>
            <ac:spMk id="20490" creationId="{73862795-A1B7-3C7A-9836-09A2E2D21DC6}"/>
          </ac:spMkLst>
        </pc:spChg>
      </pc:sldChg>
      <pc:sldChg chg="modSp">
        <pc:chgData name="Eithne Stanton" userId="27827eb7-bea3-4da8-ba4c-1cdab413a139" providerId="ADAL" clId="{61EAC7E0-86F0-40E9-A348-9C9025D231EC}" dt="2022-10-13T15:05:39.007" v="11"/>
        <pc:sldMkLst>
          <pc:docMk/>
          <pc:sldMk cId="2497952312" sldId="260"/>
        </pc:sldMkLst>
        <pc:spChg chg="mod">
          <ac:chgData name="Eithne Stanton" userId="27827eb7-bea3-4da8-ba4c-1cdab413a139" providerId="ADAL" clId="{61EAC7E0-86F0-40E9-A348-9C9025D231EC}" dt="2022-10-13T15:05:39.007" v="11"/>
          <ac:spMkLst>
            <pc:docMk/>
            <pc:sldMk cId="2497952312" sldId="260"/>
            <ac:spMk id="2" creationId="{03FA0BA6-1A55-47CD-BA5F-A2556E05171B}"/>
          </ac:spMkLst>
        </pc:spChg>
      </pc:sldChg>
      <pc:sldChg chg="modSp mod">
        <pc:chgData name="Eithne Stanton" userId="27827eb7-bea3-4da8-ba4c-1cdab413a139" providerId="ADAL" clId="{61EAC7E0-86F0-40E9-A348-9C9025D231EC}" dt="2022-10-13T15:32:28.083" v="89" actId="1076"/>
        <pc:sldMkLst>
          <pc:docMk/>
          <pc:sldMk cId="1670066307" sldId="263"/>
        </pc:sldMkLst>
        <pc:spChg chg="mod">
          <ac:chgData name="Eithne Stanton" userId="27827eb7-bea3-4da8-ba4c-1cdab413a139" providerId="ADAL" clId="{61EAC7E0-86F0-40E9-A348-9C9025D231EC}" dt="2022-10-13T15:05:39.007" v="11"/>
          <ac:spMkLst>
            <pc:docMk/>
            <pc:sldMk cId="1670066307" sldId="263"/>
            <ac:spMk id="2" creationId="{A7BF51DC-2613-4E36-90C9-6857AF15C374}"/>
          </ac:spMkLst>
        </pc:spChg>
        <pc:picChg chg="mod">
          <ac:chgData name="Eithne Stanton" userId="27827eb7-bea3-4da8-ba4c-1cdab413a139" providerId="ADAL" clId="{61EAC7E0-86F0-40E9-A348-9C9025D231EC}" dt="2022-10-13T15:32:28.083" v="89" actId="1076"/>
          <ac:picMkLst>
            <pc:docMk/>
            <pc:sldMk cId="1670066307" sldId="263"/>
            <ac:picMk id="5" creationId="{4489FEE3-85DA-48D8-8934-D71EFA172CF3}"/>
          </ac:picMkLst>
        </pc:picChg>
      </pc:sldChg>
      <pc:sldChg chg="delSp modSp mod">
        <pc:chgData name="Eithne Stanton" userId="27827eb7-bea3-4da8-ba4c-1cdab413a139" providerId="ADAL" clId="{61EAC7E0-86F0-40E9-A348-9C9025D231EC}" dt="2022-10-13T15:32:12.182" v="88" actId="478"/>
        <pc:sldMkLst>
          <pc:docMk/>
          <pc:sldMk cId="622439703" sldId="265"/>
        </pc:sldMkLst>
        <pc:spChg chg="del mod">
          <ac:chgData name="Eithne Stanton" userId="27827eb7-bea3-4da8-ba4c-1cdab413a139" providerId="ADAL" clId="{61EAC7E0-86F0-40E9-A348-9C9025D231EC}" dt="2022-10-13T15:32:12.182" v="88" actId="478"/>
          <ac:spMkLst>
            <pc:docMk/>
            <pc:sldMk cId="622439703" sldId="265"/>
            <ac:spMk id="2" creationId="{0B5379F9-A2DD-4B3A-9134-4E55D458BC44}"/>
          </ac:spMkLst>
        </pc:spChg>
      </pc:sldChg>
      <pc:sldChg chg="modSp">
        <pc:chgData name="Eithne Stanton" userId="27827eb7-bea3-4da8-ba4c-1cdab413a139" providerId="ADAL" clId="{61EAC7E0-86F0-40E9-A348-9C9025D231EC}" dt="2022-10-13T15:05:40.753" v="13"/>
        <pc:sldMkLst>
          <pc:docMk/>
          <pc:sldMk cId="0" sldId="300"/>
        </pc:sldMkLst>
        <pc:spChg chg="mod">
          <ac:chgData name="Eithne Stanton" userId="27827eb7-bea3-4da8-ba4c-1cdab413a139" providerId="ADAL" clId="{61EAC7E0-86F0-40E9-A348-9C9025D231EC}" dt="2022-10-13T15:05:40.753" v="13"/>
          <ac:spMkLst>
            <pc:docMk/>
            <pc:sldMk cId="0" sldId="300"/>
            <ac:spMk id="4" creationId="{00000000-0000-0000-0000-000000000000}"/>
          </ac:spMkLst>
        </pc:spChg>
        <pc:spChg chg="mod">
          <ac:chgData name="Eithne Stanton" userId="27827eb7-bea3-4da8-ba4c-1cdab413a139" providerId="ADAL" clId="{61EAC7E0-86F0-40E9-A348-9C9025D231EC}" dt="2022-10-13T15:05:39.007" v="11"/>
          <ac:spMkLst>
            <pc:docMk/>
            <pc:sldMk cId="0" sldId="300"/>
            <ac:spMk id="53250" creationId="{00000000-0000-0000-0000-000000000000}"/>
          </ac:spMkLst>
        </pc:spChg>
      </pc:sldChg>
      <pc:sldChg chg="addSp modSp mod">
        <pc:chgData name="Eithne Stanton" userId="27827eb7-bea3-4da8-ba4c-1cdab413a139" providerId="ADAL" clId="{61EAC7E0-86F0-40E9-A348-9C9025D231EC}" dt="2022-10-13T15:28:34.626" v="72" actId="207"/>
        <pc:sldMkLst>
          <pc:docMk/>
          <pc:sldMk cId="0" sldId="310"/>
        </pc:sldMkLst>
        <pc:spChg chg="add mod">
          <ac:chgData name="Eithne Stanton" userId="27827eb7-bea3-4da8-ba4c-1cdab413a139" providerId="ADAL" clId="{61EAC7E0-86F0-40E9-A348-9C9025D231EC}" dt="2022-10-13T15:28:34.626" v="72" actId="207"/>
          <ac:spMkLst>
            <pc:docMk/>
            <pc:sldMk cId="0" sldId="310"/>
            <ac:spMk id="4" creationId="{CDAE8ABE-249C-1DBD-7775-B6593422A0F5}"/>
          </ac:spMkLst>
        </pc:spChg>
        <pc:spChg chg="mod">
          <ac:chgData name="Eithne Stanton" userId="27827eb7-bea3-4da8-ba4c-1cdab413a139" providerId="ADAL" clId="{61EAC7E0-86F0-40E9-A348-9C9025D231EC}" dt="2022-10-13T15:05:32.569" v="10"/>
          <ac:spMkLst>
            <pc:docMk/>
            <pc:sldMk cId="0" sldId="310"/>
            <ac:spMk id="18435" creationId="{CF8BB753-75AE-B57E-3321-105A9AC9BBDD}"/>
          </ac:spMkLst>
        </pc:spChg>
      </pc:sldChg>
      <pc:sldChg chg="modSp">
        <pc:chgData name="Eithne Stanton" userId="27827eb7-bea3-4da8-ba4c-1cdab413a139" providerId="ADAL" clId="{61EAC7E0-86F0-40E9-A348-9C9025D231EC}" dt="2022-10-13T15:05:40.753" v="13"/>
        <pc:sldMkLst>
          <pc:docMk/>
          <pc:sldMk cId="0" sldId="316"/>
        </pc:sldMkLst>
        <pc:spChg chg="mod">
          <ac:chgData name="Eithne Stanton" userId="27827eb7-bea3-4da8-ba4c-1cdab413a139" providerId="ADAL" clId="{61EAC7E0-86F0-40E9-A348-9C9025D231EC}" dt="2022-10-13T15:05:40.753" v="13"/>
          <ac:spMkLst>
            <pc:docMk/>
            <pc:sldMk cId="0" sldId="316"/>
            <ac:spMk id="5" creationId="{00000000-0000-0000-0000-000000000000}"/>
          </ac:spMkLst>
        </pc:spChg>
      </pc:sldChg>
      <pc:sldChg chg="addSp modSp mod">
        <pc:chgData name="Eithne Stanton" userId="27827eb7-bea3-4da8-ba4c-1cdab413a139" providerId="ADAL" clId="{61EAC7E0-86F0-40E9-A348-9C9025D231EC}" dt="2022-10-13T15:30:37.865" v="83" actId="207"/>
        <pc:sldMkLst>
          <pc:docMk/>
          <pc:sldMk cId="0" sldId="317"/>
        </pc:sldMkLst>
        <pc:spChg chg="add mod">
          <ac:chgData name="Eithne Stanton" userId="27827eb7-bea3-4da8-ba4c-1cdab413a139" providerId="ADAL" clId="{61EAC7E0-86F0-40E9-A348-9C9025D231EC}" dt="2022-10-13T15:30:37.865" v="83" actId="207"/>
          <ac:spMkLst>
            <pc:docMk/>
            <pc:sldMk cId="0" sldId="317"/>
            <ac:spMk id="2" creationId="{E2B9F617-575B-015B-9EDD-23453347CE6F}"/>
          </ac:spMkLst>
        </pc:spChg>
        <pc:spChg chg="mod">
          <ac:chgData name="Eithne Stanton" userId="27827eb7-bea3-4da8-ba4c-1cdab413a139" providerId="ADAL" clId="{61EAC7E0-86F0-40E9-A348-9C9025D231EC}" dt="2022-10-13T15:05:51.471" v="15"/>
          <ac:spMkLst>
            <pc:docMk/>
            <pc:sldMk cId="0" sldId="317"/>
            <ac:spMk id="25603" creationId="{8A83E0A8-EB78-9BA5-2A29-16B6D28FFABD}"/>
          </ac:spMkLst>
        </pc:spChg>
      </pc:sldChg>
      <pc:sldChg chg="modSp">
        <pc:chgData name="Eithne Stanton" userId="27827eb7-bea3-4da8-ba4c-1cdab413a139" providerId="ADAL" clId="{61EAC7E0-86F0-40E9-A348-9C9025D231EC}" dt="2022-10-13T15:05:40.753" v="13"/>
        <pc:sldMkLst>
          <pc:docMk/>
          <pc:sldMk cId="0" sldId="323"/>
        </pc:sldMkLst>
        <pc:spChg chg="mod">
          <ac:chgData name="Eithne Stanton" userId="27827eb7-bea3-4da8-ba4c-1cdab413a139" providerId="ADAL" clId="{61EAC7E0-86F0-40E9-A348-9C9025D231EC}" dt="2022-10-13T15:05:40.753" v="13"/>
          <ac:spMkLst>
            <pc:docMk/>
            <pc:sldMk cId="0" sldId="323"/>
            <ac:spMk id="4" creationId="{00000000-0000-0000-0000-000000000000}"/>
          </ac:spMkLst>
        </pc:spChg>
      </pc:sldChg>
      <pc:sldChg chg="modSp">
        <pc:chgData name="Eithne Stanton" userId="27827eb7-bea3-4da8-ba4c-1cdab413a139" providerId="ADAL" clId="{61EAC7E0-86F0-40E9-A348-9C9025D231EC}" dt="2022-10-13T15:05:40.753" v="13"/>
        <pc:sldMkLst>
          <pc:docMk/>
          <pc:sldMk cId="0" sldId="343"/>
        </pc:sldMkLst>
        <pc:spChg chg="mod">
          <ac:chgData name="Eithne Stanton" userId="27827eb7-bea3-4da8-ba4c-1cdab413a139" providerId="ADAL" clId="{61EAC7E0-86F0-40E9-A348-9C9025D231EC}" dt="2022-10-13T15:05:40.753" v="13"/>
          <ac:spMkLst>
            <pc:docMk/>
            <pc:sldMk cId="0" sldId="343"/>
            <ac:spMk id="5" creationId="{00000000-0000-0000-0000-000000000000}"/>
          </ac:spMkLst>
        </pc:spChg>
      </pc:sldChg>
      <pc:sldChg chg="modSp mod">
        <pc:chgData name="Eithne Stanton" userId="27827eb7-bea3-4da8-ba4c-1cdab413a139" providerId="ADAL" clId="{61EAC7E0-86F0-40E9-A348-9C9025D231EC}" dt="2022-10-13T15:19:44.957" v="48" actId="1076"/>
        <pc:sldMkLst>
          <pc:docMk/>
          <pc:sldMk cId="183393814" sldId="350"/>
        </pc:sldMkLst>
        <pc:spChg chg="mod">
          <ac:chgData name="Eithne Stanton" userId="27827eb7-bea3-4da8-ba4c-1cdab413a139" providerId="ADAL" clId="{61EAC7E0-86F0-40E9-A348-9C9025D231EC}" dt="2022-10-13T15:19:44.957" v="48" actId="1076"/>
          <ac:spMkLst>
            <pc:docMk/>
            <pc:sldMk cId="183393814" sldId="350"/>
            <ac:spMk id="8" creationId="{A70F3386-FED3-414A-EEAC-3F00B8C516E8}"/>
          </ac:spMkLst>
        </pc:spChg>
      </pc:sldChg>
      <pc:sldChg chg="modSp">
        <pc:chgData name="Eithne Stanton" userId="27827eb7-bea3-4da8-ba4c-1cdab413a139" providerId="ADAL" clId="{61EAC7E0-86F0-40E9-A348-9C9025D231EC}" dt="2022-10-13T15:05:40.753" v="13"/>
        <pc:sldMkLst>
          <pc:docMk/>
          <pc:sldMk cId="0" sldId="357"/>
        </pc:sldMkLst>
        <pc:spChg chg="mod">
          <ac:chgData name="Eithne Stanton" userId="27827eb7-bea3-4da8-ba4c-1cdab413a139" providerId="ADAL" clId="{61EAC7E0-86F0-40E9-A348-9C9025D231EC}" dt="2022-10-13T15:05:40.753" v="13"/>
          <ac:spMkLst>
            <pc:docMk/>
            <pc:sldMk cId="0" sldId="357"/>
            <ac:spMk id="4" creationId="{00000000-0000-0000-0000-000000000000}"/>
          </ac:spMkLst>
        </pc:spChg>
      </pc:sldChg>
      <pc:sldChg chg="modSp">
        <pc:chgData name="Eithne Stanton" userId="27827eb7-bea3-4da8-ba4c-1cdab413a139" providerId="ADAL" clId="{61EAC7E0-86F0-40E9-A348-9C9025D231EC}" dt="2022-10-13T15:05:45.456" v="14"/>
        <pc:sldMkLst>
          <pc:docMk/>
          <pc:sldMk cId="0" sldId="365"/>
        </pc:sldMkLst>
        <pc:spChg chg="mod">
          <ac:chgData name="Eithne Stanton" userId="27827eb7-bea3-4da8-ba4c-1cdab413a139" providerId="ADAL" clId="{61EAC7E0-86F0-40E9-A348-9C9025D231EC}" dt="2022-10-13T15:05:45.456" v="14"/>
          <ac:spMkLst>
            <pc:docMk/>
            <pc:sldMk cId="0" sldId="365"/>
            <ac:spMk id="8" creationId="{00000000-0000-0000-0000-000000000000}"/>
          </ac:spMkLst>
        </pc:spChg>
      </pc:sldChg>
      <pc:sldChg chg="modSp">
        <pc:chgData name="Eithne Stanton" userId="27827eb7-bea3-4da8-ba4c-1cdab413a139" providerId="ADAL" clId="{61EAC7E0-86F0-40E9-A348-9C9025D231EC}" dt="2022-10-13T15:05:40.753" v="13"/>
        <pc:sldMkLst>
          <pc:docMk/>
          <pc:sldMk cId="0" sldId="371"/>
        </pc:sldMkLst>
        <pc:spChg chg="mod">
          <ac:chgData name="Eithne Stanton" userId="27827eb7-bea3-4da8-ba4c-1cdab413a139" providerId="ADAL" clId="{61EAC7E0-86F0-40E9-A348-9C9025D231EC}" dt="2022-10-13T15:05:40.753" v="13"/>
          <ac:spMkLst>
            <pc:docMk/>
            <pc:sldMk cId="0" sldId="371"/>
            <ac:spMk id="5" creationId="{00000000-0000-0000-0000-000000000000}"/>
          </ac:spMkLst>
        </pc:spChg>
      </pc:sldChg>
      <pc:sldChg chg="modSp mod">
        <pc:chgData name="Eithne Stanton" userId="27827eb7-bea3-4da8-ba4c-1cdab413a139" providerId="ADAL" clId="{61EAC7E0-86F0-40E9-A348-9C9025D231EC}" dt="2022-10-13T15:50:09.490" v="115" actId="1076"/>
        <pc:sldMkLst>
          <pc:docMk/>
          <pc:sldMk cId="2478251245" sldId="414"/>
        </pc:sldMkLst>
        <pc:spChg chg="mod">
          <ac:chgData name="Eithne Stanton" userId="27827eb7-bea3-4da8-ba4c-1cdab413a139" providerId="ADAL" clId="{61EAC7E0-86F0-40E9-A348-9C9025D231EC}" dt="2022-10-13T15:37:08.329" v="93" actId="1076"/>
          <ac:spMkLst>
            <pc:docMk/>
            <pc:sldMk cId="2478251245" sldId="414"/>
            <ac:spMk id="2" creationId="{9E2E0D5A-B7E4-E44F-9847-C04EB6CF9242}"/>
          </ac:spMkLst>
        </pc:spChg>
        <pc:picChg chg="mod">
          <ac:chgData name="Eithne Stanton" userId="27827eb7-bea3-4da8-ba4c-1cdab413a139" providerId="ADAL" clId="{61EAC7E0-86F0-40E9-A348-9C9025D231EC}" dt="2022-10-13T15:50:09.490" v="115" actId="1076"/>
          <ac:picMkLst>
            <pc:docMk/>
            <pc:sldMk cId="2478251245" sldId="414"/>
            <ac:picMk id="8" creationId="{07ACB849-5CE8-F918-7045-80B5779F02FE}"/>
          </ac:picMkLst>
        </pc:picChg>
      </pc:sldChg>
      <pc:sldChg chg="modSp">
        <pc:chgData name="Eithne Stanton" userId="27827eb7-bea3-4da8-ba4c-1cdab413a139" providerId="ADAL" clId="{61EAC7E0-86F0-40E9-A348-9C9025D231EC}" dt="2022-10-13T14:58:42.140" v="1"/>
        <pc:sldMkLst>
          <pc:docMk/>
          <pc:sldMk cId="1469674226" sldId="421"/>
        </pc:sldMkLst>
        <pc:spChg chg="mod">
          <ac:chgData name="Eithne Stanton" userId="27827eb7-bea3-4da8-ba4c-1cdab413a139" providerId="ADAL" clId="{61EAC7E0-86F0-40E9-A348-9C9025D231EC}" dt="2022-10-13T14:58:42.140" v="1"/>
          <ac:spMkLst>
            <pc:docMk/>
            <pc:sldMk cId="1469674226" sldId="421"/>
            <ac:spMk id="2" creationId="{9E2E0D5A-B7E4-E44F-9847-C04EB6CF9242}"/>
          </ac:spMkLst>
        </pc:spChg>
      </pc:sldChg>
      <pc:sldChg chg="modSp">
        <pc:chgData name="Eithne Stanton" userId="27827eb7-bea3-4da8-ba4c-1cdab413a139" providerId="ADAL" clId="{61EAC7E0-86F0-40E9-A348-9C9025D231EC}" dt="2022-10-13T14:58:42.140" v="1"/>
        <pc:sldMkLst>
          <pc:docMk/>
          <pc:sldMk cId="4174323263" sldId="422"/>
        </pc:sldMkLst>
        <pc:spChg chg="mod">
          <ac:chgData name="Eithne Stanton" userId="27827eb7-bea3-4da8-ba4c-1cdab413a139" providerId="ADAL" clId="{61EAC7E0-86F0-40E9-A348-9C9025D231EC}" dt="2022-10-13T14:58:42.140" v="1"/>
          <ac:spMkLst>
            <pc:docMk/>
            <pc:sldMk cId="4174323263" sldId="422"/>
            <ac:spMk id="3" creationId="{A01B8517-AE29-4B1F-94BE-C050BC590BD5}"/>
          </ac:spMkLst>
        </pc:spChg>
      </pc:sldChg>
      <pc:sldChg chg="modSp mod">
        <pc:chgData name="Eithne Stanton" userId="27827eb7-bea3-4da8-ba4c-1cdab413a139" providerId="ADAL" clId="{61EAC7E0-86F0-40E9-A348-9C9025D231EC}" dt="2022-10-13T15:47:59.784" v="106" actId="14100"/>
        <pc:sldMkLst>
          <pc:docMk/>
          <pc:sldMk cId="3979274152" sldId="423"/>
        </pc:sldMkLst>
        <pc:spChg chg="mod">
          <ac:chgData name="Eithne Stanton" userId="27827eb7-bea3-4da8-ba4c-1cdab413a139" providerId="ADAL" clId="{61EAC7E0-86F0-40E9-A348-9C9025D231EC}" dt="2022-10-13T15:47:59.784" v="106" actId="14100"/>
          <ac:spMkLst>
            <pc:docMk/>
            <pc:sldMk cId="3979274152" sldId="423"/>
            <ac:spMk id="3" creationId="{213710B1-FA1B-9B5B-DEC2-E33BD52CA3C5}"/>
          </ac:spMkLst>
        </pc:spChg>
      </pc:sldChg>
      <pc:sldChg chg="modSp">
        <pc:chgData name="Eithne Stanton" userId="27827eb7-bea3-4da8-ba4c-1cdab413a139" providerId="ADAL" clId="{61EAC7E0-86F0-40E9-A348-9C9025D231EC}" dt="2022-10-13T15:05:40.753" v="13"/>
        <pc:sldMkLst>
          <pc:docMk/>
          <pc:sldMk cId="902294146" sldId="424"/>
        </pc:sldMkLst>
        <pc:spChg chg="mod">
          <ac:chgData name="Eithne Stanton" userId="27827eb7-bea3-4da8-ba4c-1cdab413a139" providerId="ADAL" clId="{61EAC7E0-86F0-40E9-A348-9C9025D231EC}" dt="2022-10-13T15:05:40.753" v="13"/>
          <ac:spMkLst>
            <pc:docMk/>
            <pc:sldMk cId="902294146" sldId="424"/>
            <ac:spMk id="5" creationId="{00000000-0000-0000-0000-000000000000}"/>
          </ac:spMkLst>
        </pc:spChg>
      </pc:sldChg>
      <pc:sldChg chg="modSp">
        <pc:chgData name="Eithne Stanton" userId="27827eb7-bea3-4da8-ba4c-1cdab413a139" providerId="ADAL" clId="{61EAC7E0-86F0-40E9-A348-9C9025D231EC}" dt="2022-10-13T15:05:40.753" v="13"/>
        <pc:sldMkLst>
          <pc:docMk/>
          <pc:sldMk cId="3700926903" sldId="425"/>
        </pc:sldMkLst>
        <pc:spChg chg="mod">
          <ac:chgData name="Eithne Stanton" userId="27827eb7-bea3-4da8-ba4c-1cdab413a139" providerId="ADAL" clId="{61EAC7E0-86F0-40E9-A348-9C9025D231EC}" dt="2022-10-13T15:05:40.753" v="13"/>
          <ac:spMkLst>
            <pc:docMk/>
            <pc:sldMk cId="3700926903" sldId="425"/>
            <ac:spMk id="5" creationId="{00000000-0000-0000-0000-000000000000}"/>
          </ac:spMkLst>
        </pc:spChg>
      </pc:sldChg>
      <pc:sldChg chg="delSp modSp mod">
        <pc:chgData name="Eithne Stanton" userId="27827eb7-bea3-4da8-ba4c-1cdab413a139" providerId="ADAL" clId="{61EAC7E0-86F0-40E9-A348-9C9025D231EC}" dt="2022-10-13T15:48:29.416" v="109" actId="1076"/>
        <pc:sldMkLst>
          <pc:docMk/>
          <pc:sldMk cId="2563528734" sldId="426"/>
        </pc:sldMkLst>
        <pc:spChg chg="del">
          <ac:chgData name="Eithne Stanton" userId="27827eb7-bea3-4da8-ba4c-1cdab413a139" providerId="ADAL" clId="{61EAC7E0-86F0-40E9-A348-9C9025D231EC}" dt="2022-10-13T15:18:06.443" v="42" actId="478"/>
          <ac:spMkLst>
            <pc:docMk/>
            <pc:sldMk cId="2563528734" sldId="426"/>
            <ac:spMk id="2" creationId="{229B4E06-5457-CF0A-442C-B76F8B4BE3D2}"/>
          </ac:spMkLst>
        </pc:spChg>
        <pc:spChg chg="mod">
          <ac:chgData name="Eithne Stanton" userId="27827eb7-bea3-4da8-ba4c-1cdab413a139" providerId="ADAL" clId="{61EAC7E0-86F0-40E9-A348-9C9025D231EC}" dt="2022-10-13T15:48:24.747" v="108" actId="14100"/>
          <ac:spMkLst>
            <pc:docMk/>
            <pc:sldMk cId="2563528734" sldId="426"/>
            <ac:spMk id="3" creationId="{213710B1-FA1B-9B5B-DEC2-E33BD52CA3C5}"/>
          </ac:spMkLst>
        </pc:spChg>
        <pc:spChg chg="mod">
          <ac:chgData name="Eithne Stanton" userId="27827eb7-bea3-4da8-ba4c-1cdab413a139" providerId="ADAL" clId="{61EAC7E0-86F0-40E9-A348-9C9025D231EC}" dt="2022-10-13T15:48:29.416" v="109" actId="1076"/>
          <ac:spMkLst>
            <pc:docMk/>
            <pc:sldMk cId="2563528734" sldId="426"/>
            <ac:spMk id="4" creationId="{89E7FAA2-299C-0FF2-A5C3-C7FA6DF16293}"/>
          </ac:spMkLst>
        </pc:spChg>
      </pc:sldChg>
      <pc:sldChg chg="delSp modSp mod">
        <pc:chgData name="Eithne Stanton" userId="27827eb7-bea3-4da8-ba4c-1cdab413a139" providerId="ADAL" clId="{61EAC7E0-86F0-40E9-A348-9C9025D231EC}" dt="2022-10-13T15:48:48.851" v="110" actId="255"/>
        <pc:sldMkLst>
          <pc:docMk/>
          <pc:sldMk cId="1846357790" sldId="427"/>
        </pc:sldMkLst>
        <pc:spChg chg="del">
          <ac:chgData name="Eithne Stanton" userId="27827eb7-bea3-4da8-ba4c-1cdab413a139" providerId="ADAL" clId="{61EAC7E0-86F0-40E9-A348-9C9025D231EC}" dt="2022-10-13T15:18:44.913" v="43" actId="478"/>
          <ac:spMkLst>
            <pc:docMk/>
            <pc:sldMk cId="1846357790" sldId="427"/>
            <ac:spMk id="2" creationId="{229B4E06-5457-CF0A-442C-B76F8B4BE3D2}"/>
          </ac:spMkLst>
        </pc:spChg>
        <pc:spChg chg="mod">
          <ac:chgData name="Eithne Stanton" userId="27827eb7-bea3-4da8-ba4c-1cdab413a139" providerId="ADAL" clId="{61EAC7E0-86F0-40E9-A348-9C9025D231EC}" dt="2022-10-13T15:48:48.851" v="110" actId="255"/>
          <ac:spMkLst>
            <pc:docMk/>
            <pc:sldMk cId="1846357790" sldId="427"/>
            <ac:spMk id="3" creationId="{213710B1-FA1B-9B5B-DEC2-E33BD52CA3C5}"/>
          </ac:spMkLst>
        </pc:spChg>
      </pc:sldChg>
      <pc:sldChg chg="delSp modSp mod">
        <pc:chgData name="Eithne Stanton" userId="27827eb7-bea3-4da8-ba4c-1cdab413a139" providerId="ADAL" clId="{61EAC7E0-86F0-40E9-A348-9C9025D231EC}" dt="2022-10-13T15:20:05.627" v="50" actId="478"/>
        <pc:sldMkLst>
          <pc:docMk/>
          <pc:sldMk cId="884976163" sldId="428"/>
        </pc:sldMkLst>
        <pc:spChg chg="del">
          <ac:chgData name="Eithne Stanton" userId="27827eb7-bea3-4da8-ba4c-1cdab413a139" providerId="ADAL" clId="{61EAC7E0-86F0-40E9-A348-9C9025D231EC}" dt="2022-10-13T15:20:05.627" v="50" actId="478"/>
          <ac:spMkLst>
            <pc:docMk/>
            <pc:sldMk cId="884976163" sldId="428"/>
            <ac:spMk id="2" creationId="{229B4E06-5457-CF0A-442C-B76F8B4BE3D2}"/>
          </ac:spMkLst>
        </pc:spChg>
        <pc:spChg chg="mod">
          <ac:chgData name="Eithne Stanton" userId="27827eb7-bea3-4da8-ba4c-1cdab413a139" providerId="ADAL" clId="{61EAC7E0-86F0-40E9-A348-9C9025D231EC}" dt="2022-10-13T15:19:58.274" v="49" actId="255"/>
          <ac:spMkLst>
            <pc:docMk/>
            <pc:sldMk cId="884976163" sldId="428"/>
            <ac:spMk id="3" creationId="{213710B1-FA1B-9B5B-DEC2-E33BD52CA3C5}"/>
          </ac:spMkLst>
        </pc:spChg>
      </pc:sldChg>
      <pc:sldChg chg="modSp">
        <pc:chgData name="Eithne Stanton" userId="27827eb7-bea3-4da8-ba4c-1cdab413a139" providerId="ADAL" clId="{61EAC7E0-86F0-40E9-A348-9C9025D231EC}" dt="2022-10-13T15:05:40.753" v="13"/>
        <pc:sldMkLst>
          <pc:docMk/>
          <pc:sldMk cId="1167846625" sldId="429"/>
        </pc:sldMkLst>
        <pc:spChg chg="mod">
          <ac:chgData name="Eithne Stanton" userId="27827eb7-bea3-4da8-ba4c-1cdab413a139" providerId="ADAL" clId="{61EAC7E0-86F0-40E9-A348-9C9025D231EC}" dt="2022-10-13T15:05:40.753" v="13"/>
          <ac:spMkLst>
            <pc:docMk/>
            <pc:sldMk cId="1167846625" sldId="429"/>
            <ac:spMk id="4" creationId="{00000000-0000-0000-0000-000000000000}"/>
          </ac:spMkLst>
        </pc:spChg>
      </pc:sldChg>
      <pc:sldChg chg="modSp">
        <pc:chgData name="Eithne Stanton" userId="27827eb7-bea3-4da8-ba4c-1cdab413a139" providerId="ADAL" clId="{61EAC7E0-86F0-40E9-A348-9C9025D231EC}" dt="2022-10-13T15:05:40.753" v="13"/>
        <pc:sldMkLst>
          <pc:docMk/>
          <pc:sldMk cId="875964753" sldId="430"/>
        </pc:sldMkLst>
        <pc:spChg chg="mod">
          <ac:chgData name="Eithne Stanton" userId="27827eb7-bea3-4da8-ba4c-1cdab413a139" providerId="ADAL" clId="{61EAC7E0-86F0-40E9-A348-9C9025D231EC}" dt="2022-10-13T15:05:40.753" v="13"/>
          <ac:spMkLst>
            <pc:docMk/>
            <pc:sldMk cId="875964753" sldId="430"/>
            <ac:spMk id="4" creationId="{00000000-0000-0000-0000-000000000000}"/>
          </ac:spMkLst>
        </pc:spChg>
      </pc:sldChg>
      <pc:sldChg chg="modSp">
        <pc:chgData name="Eithne Stanton" userId="27827eb7-bea3-4da8-ba4c-1cdab413a139" providerId="ADAL" clId="{61EAC7E0-86F0-40E9-A348-9C9025D231EC}" dt="2022-10-13T15:05:40.753" v="13"/>
        <pc:sldMkLst>
          <pc:docMk/>
          <pc:sldMk cId="2323761830" sldId="431"/>
        </pc:sldMkLst>
        <pc:spChg chg="mod">
          <ac:chgData name="Eithne Stanton" userId="27827eb7-bea3-4da8-ba4c-1cdab413a139" providerId="ADAL" clId="{61EAC7E0-86F0-40E9-A348-9C9025D231EC}" dt="2022-10-13T15:05:40.753" v="13"/>
          <ac:spMkLst>
            <pc:docMk/>
            <pc:sldMk cId="2323761830" sldId="431"/>
            <ac:spMk id="4" creationId="{00000000-0000-0000-0000-000000000000}"/>
          </ac:spMkLst>
        </pc:spChg>
      </pc:sldChg>
      <pc:sldChg chg="delSp modSp mod">
        <pc:chgData name="Eithne Stanton" userId="27827eb7-bea3-4da8-ba4c-1cdab413a139" providerId="ADAL" clId="{61EAC7E0-86F0-40E9-A348-9C9025D231EC}" dt="2022-10-13T15:49:12.956" v="111" actId="255"/>
        <pc:sldMkLst>
          <pc:docMk/>
          <pc:sldMk cId="3445127547" sldId="432"/>
        </pc:sldMkLst>
        <pc:spChg chg="del">
          <ac:chgData name="Eithne Stanton" userId="27827eb7-bea3-4da8-ba4c-1cdab413a139" providerId="ADAL" clId="{61EAC7E0-86F0-40E9-A348-9C9025D231EC}" dt="2022-10-13T15:19:00.583" v="44" actId="478"/>
          <ac:spMkLst>
            <pc:docMk/>
            <pc:sldMk cId="3445127547" sldId="432"/>
            <ac:spMk id="2" creationId="{229B4E06-5457-CF0A-442C-B76F8B4BE3D2}"/>
          </ac:spMkLst>
        </pc:spChg>
        <pc:spChg chg="mod">
          <ac:chgData name="Eithne Stanton" userId="27827eb7-bea3-4da8-ba4c-1cdab413a139" providerId="ADAL" clId="{61EAC7E0-86F0-40E9-A348-9C9025D231EC}" dt="2022-10-13T15:49:12.956" v="111" actId="255"/>
          <ac:spMkLst>
            <pc:docMk/>
            <pc:sldMk cId="3445127547" sldId="432"/>
            <ac:spMk id="3" creationId="{213710B1-FA1B-9B5B-DEC2-E33BD52CA3C5}"/>
          </ac:spMkLst>
        </pc:spChg>
      </pc:sldChg>
      <pc:sldChg chg="delSp modSp mod">
        <pc:chgData name="Eithne Stanton" userId="27827eb7-bea3-4da8-ba4c-1cdab413a139" providerId="ADAL" clId="{61EAC7E0-86F0-40E9-A348-9C9025D231EC}" dt="2022-10-13T15:49:24.969" v="112" actId="255"/>
        <pc:sldMkLst>
          <pc:docMk/>
          <pc:sldMk cId="1610871429" sldId="433"/>
        </pc:sldMkLst>
        <pc:spChg chg="del">
          <ac:chgData name="Eithne Stanton" userId="27827eb7-bea3-4da8-ba4c-1cdab413a139" providerId="ADAL" clId="{61EAC7E0-86F0-40E9-A348-9C9025D231EC}" dt="2022-10-13T15:19:21.110" v="46" actId="478"/>
          <ac:spMkLst>
            <pc:docMk/>
            <pc:sldMk cId="1610871429" sldId="433"/>
            <ac:spMk id="2" creationId="{229B4E06-5457-CF0A-442C-B76F8B4BE3D2}"/>
          </ac:spMkLst>
        </pc:spChg>
        <pc:spChg chg="mod">
          <ac:chgData name="Eithne Stanton" userId="27827eb7-bea3-4da8-ba4c-1cdab413a139" providerId="ADAL" clId="{61EAC7E0-86F0-40E9-A348-9C9025D231EC}" dt="2022-10-13T15:49:24.969" v="112" actId="255"/>
          <ac:spMkLst>
            <pc:docMk/>
            <pc:sldMk cId="1610871429" sldId="433"/>
            <ac:spMk id="3" creationId="{213710B1-FA1B-9B5B-DEC2-E33BD52CA3C5}"/>
          </ac:spMkLst>
        </pc:spChg>
      </pc:sldChg>
      <pc:sldMasterChg chg="addSp delSp modSp mod modSldLayout">
        <pc:chgData name="Eithne Stanton" userId="27827eb7-bea3-4da8-ba4c-1cdab413a139" providerId="ADAL" clId="{61EAC7E0-86F0-40E9-A348-9C9025D231EC}" dt="2022-10-13T15:41:11.452" v="103"/>
        <pc:sldMasterMkLst>
          <pc:docMk/>
          <pc:sldMasterMk cId="4020655488" sldId="2147483694"/>
        </pc:sldMasterMkLst>
        <pc:spChg chg="mod">
          <ac:chgData name="Eithne Stanton" userId="27827eb7-bea3-4da8-ba4c-1cdab413a139" providerId="ADAL" clId="{61EAC7E0-86F0-40E9-A348-9C9025D231EC}" dt="2022-10-13T15:04:23.544" v="7" actId="14100"/>
          <ac:spMkLst>
            <pc:docMk/>
            <pc:sldMasterMk cId="4020655488" sldId="2147483694"/>
            <ac:spMk id="8" creationId="{22734C91-D3FF-45FD-9057-000272D077FB}"/>
          </ac:spMkLst>
        </pc:spChg>
        <pc:picChg chg="add mod">
          <ac:chgData name="Eithne Stanton" userId="27827eb7-bea3-4da8-ba4c-1cdab413a139" providerId="ADAL" clId="{61EAC7E0-86F0-40E9-A348-9C9025D231EC}" dt="2022-10-13T15:24:20.801" v="59" actId="1076"/>
          <ac:picMkLst>
            <pc:docMk/>
            <pc:sldMasterMk cId="4020655488" sldId="2147483694"/>
            <ac:picMk id="6" creationId="{AC9787E3-E62D-E26B-382A-F771835DAA2F}"/>
          </ac:picMkLst>
        </pc:picChg>
        <pc:picChg chg="del mod">
          <ac:chgData name="Eithne Stanton" userId="27827eb7-bea3-4da8-ba4c-1cdab413a139" providerId="ADAL" clId="{61EAC7E0-86F0-40E9-A348-9C9025D231EC}" dt="2022-10-13T15:23:17.681" v="58" actId="21"/>
          <ac:picMkLst>
            <pc:docMk/>
            <pc:sldMasterMk cId="4020655488" sldId="2147483694"/>
            <ac:picMk id="11" creationId="{B63F4119-3272-4602-8420-67A8FE8C975D}"/>
          </ac:picMkLst>
        </pc:picChg>
        <pc:sldLayoutChg chg="addSp delSp modSp mod">
          <pc:chgData name="Eithne Stanton" userId="27827eb7-bea3-4da8-ba4c-1cdab413a139" providerId="ADAL" clId="{61EAC7E0-86F0-40E9-A348-9C9025D231EC}" dt="2022-10-13T15:08:11.083" v="27" actId="478"/>
          <pc:sldLayoutMkLst>
            <pc:docMk/>
            <pc:sldMasterMk cId="4020655488" sldId="2147483694"/>
            <pc:sldLayoutMk cId="1899859323" sldId="2147483695"/>
          </pc:sldLayoutMkLst>
          <pc:spChg chg="del">
            <ac:chgData name="Eithne Stanton" userId="27827eb7-bea3-4da8-ba4c-1cdab413a139" providerId="ADAL" clId="{61EAC7E0-86F0-40E9-A348-9C9025D231EC}" dt="2022-10-13T15:07:26.010" v="19"/>
            <ac:spMkLst>
              <pc:docMk/>
              <pc:sldMasterMk cId="4020655488" sldId="2147483694"/>
              <pc:sldLayoutMk cId="1899859323" sldId="2147483695"/>
              <ac:spMk id="2" creationId="{00000000-0000-0000-0000-000000000000}"/>
            </ac:spMkLst>
          </pc:spChg>
          <pc:spChg chg="add mod">
            <ac:chgData name="Eithne Stanton" userId="27827eb7-bea3-4da8-ba4c-1cdab413a139" providerId="ADAL" clId="{61EAC7E0-86F0-40E9-A348-9C9025D231EC}" dt="2022-10-13T15:07:26.926" v="20"/>
            <ac:spMkLst>
              <pc:docMk/>
              <pc:sldMasterMk cId="4020655488" sldId="2147483694"/>
              <pc:sldLayoutMk cId="1899859323" sldId="2147483695"/>
              <ac:spMk id="5" creationId="{EDBC4A6A-8A74-625A-D2E0-758DDA80EFB0}"/>
            </ac:spMkLst>
          </pc:spChg>
          <pc:spChg chg="del mod">
            <ac:chgData name="Eithne Stanton" userId="27827eb7-bea3-4da8-ba4c-1cdab413a139" providerId="ADAL" clId="{61EAC7E0-86F0-40E9-A348-9C9025D231EC}" dt="2022-10-13T15:08:11.083" v="27" actId="478"/>
            <ac:spMkLst>
              <pc:docMk/>
              <pc:sldMasterMk cId="4020655488" sldId="2147483694"/>
              <pc:sldLayoutMk cId="1899859323" sldId="2147483695"/>
              <ac:spMk id="8" creationId="{00000000-0000-0000-0000-000000000000}"/>
            </ac:spMkLst>
          </pc:spChg>
        </pc:sldLayoutChg>
        <pc:sldLayoutChg chg="addSp delSp modSp mod">
          <pc:chgData name="Eithne Stanton" userId="27827eb7-bea3-4da8-ba4c-1cdab413a139" providerId="ADAL" clId="{61EAC7E0-86F0-40E9-A348-9C9025D231EC}" dt="2022-10-13T15:35:16.493" v="90" actId="14100"/>
          <pc:sldLayoutMkLst>
            <pc:docMk/>
            <pc:sldMasterMk cId="4020655488" sldId="2147483694"/>
            <pc:sldLayoutMk cId="2359241511" sldId="2147483696"/>
          </pc:sldLayoutMkLst>
          <pc:spChg chg="add mod">
            <ac:chgData name="Eithne Stanton" userId="27827eb7-bea3-4da8-ba4c-1cdab413a139" providerId="ADAL" clId="{61EAC7E0-86F0-40E9-A348-9C9025D231EC}" dt="2022-10-13T15:35:16.493" v="90" actId="14100"/>
            <ac:spMkLst>
              <pc:docMk/>
              <pc:sldMasterMk cId="4020655488" sldId="2147483694"/>
              <pc:sldLayoutMk cId="2359241511" sldId="2147483696"/>
              <ac:spMk id="2" creationId="{6BDFD08D-33C7-8713-E11B-6EAB71DC3DD6}"/>
            </ac:spMkLst>
          </pc:spChg>
          <pc:spChg chg="del">
            <ac:chgData name="Eithne Stanton" userId="27827eb7-bea3-4da8-ba4c-1cdab413a139" providerId="ADAL" clId="{61EAC7E0-86F0-40E9-A348-9C9025D231EC}" dt="2022-10-13T14:58:42.140" v="1"/>
            <ac:spMkLst>
              <pc:docMk/>
              <pc:sldMasterMk cId="4020655488" sldId="2147483694"/>
              <pc:sldLayoutMk cId="2359241511" sldId="2147483696"/>
              <ac:spMk id="5" creationId="{00000000-0000-0000-0000-000000000000}"/>
            </ac:spMkLst>
          </pc:spChg>
        </pc:sldLayoutChg>
        <pc:sldLayoutChg chg="addSp delSp modSp mod">
          <pc:chgData name="Eithne Stanton" userId="27827eb7-bea3-4da8-ba4c-1cdab413a139" providerId="ADAL" clId="{61EAC7E0-86F0-40E9-A348-9C9025D231EC}" dt="2022-10-13T15:25:50.817" v="64"/>
          <pc:sldLayoutMkLst>
            <pc:docMk/>
            <pc:sldMasterMk cId="4020655488" sldId="2147483694"/>
            <pc:sldLayoutMk cId="103545731" sldId="2147483703"/>
          </pc:sldLayoutMkLst>
          <pc:spChg chg="add del mod">
            <ac:chgData name="Eithne Stanton" userId="27827eb7-bea3-4da8-ba4c-1cdab413a139" providerId="ADAL" clId="{61EAC7E0-86F0-40E9-A348-9C9025D231EC}" dt="2022-10-13T15:25:50.817" v="64"/>
            <ac:spMkLst>
              <pc:docMk/>
              <pc:sldMasterMk cId="4020655488" sldId="2147483694"/>
              <pc:sldLayoutMk cId="103545731" sldId="2147483703"/>
              <ac:spMk id="2" creationId="{00000000-0000-0000-0000-000000000000}"/>
            </ac:spMkLst>
          </pc:spChg>
          <pc:spChg chg="mod">
            <ac:chgData name="Eithne Stanton" userId="27827eb7-bea3-4da8-ba4c-1cdab413a139" providerId="ADAL" clId="{61EAC7E0-86F0-40E9-A348-9C9025D231EC}" dt="2022-10-13T15:12:08.315" v="30" actId="1076"/>
            <ac:spMkLst>
              <pc:docMk/>
              <pc:sldMasterMk cId="4020655488" sldId="2147483694"/>
              <pc:sldLayoutMk cId="103545731" sldId="2147483703"/>
              <ac:spMk id="3" creationId="{00000000-0000-0000-0000-000000000000}"/>
            </ac:spMkLst>
          </pc:spChg>
          <pc:spChg chg="del">
            <ac:chgData name="Eithne Stanton" userId="27827eb7-bea3-4da8-ba4c-1cdab413a139" providerId="ADAL" clId="{61EAC7E0-86F0-40E9-A348-9C9025D231EC}" dt="2022-10-13T15:05:32.569" v="10"/>
            <ac:spMkLst>
              <pc:docMk/>
              <pc:sldMasterMk cId="4020655488" sldId="2147483694"/>
              <pc:sldLayoutMk cId="103545731" sldId="2147483703"/>
              <ac:spMk id="4" creationId="{00000000-0000-0000-0000-000000000000}"/>
            </ac:spMkLst>
          </pc:spChg>
          <pc:spChg chg="del">
            <ac:chgData name="Eithne Stanton" userId="27827eb7-bea3-4da8-ba4c-1cdab413a139" providerId="ADAL" clId="{61EAC7E0-86F0-40E9-A348-9C9025D231EC}" dt="2022-10-13T15:05:32.569" v="10"/>
            <ac:spMkLst>
              <pc:docMk/>
              <pc:sldMasterMk cId="4020655488" sldId="2147483694"/>
              <pc:sldLayoutMk cId="103545731" sldId="2147483703"/>
              <ac:spMk id="5" creationId="{00000000-0000-0000-0000-000000000000}"/>
            </ac:spMkLst>
          </pc:spChg>
          <pc:spChg chg="del">
            <ac:chgData name="Eithne Stanton" userId="27827eb7-bea3-4da8-ba4c-1cdab413a139" providerId="ADAL" clId="{61EAC7E0-86F0-40E9-A348-9C9025D231EC}" dt="2022-10-13T15:05:32.569" v="10"/>
            <ac:spMkLst>
              <pc:docMk/>
              <pc:sldMasterMk cId="4020655488" sldId="2147483694"/>
              <pc:sldLayoutMk cId="103545731" sldId="2147483703"/>
              <ac:spMk id="6" creationId="{00000000-0000-0000-0000-000000000000}"/>
            </ac:spMkLst>
          </pc:spChg>
          <pc:spChg chg="add mod">
            <ac:chgData name="Eithne Stanton" userId="27827eb7-bea3-4da8-ba4c-1cdab413a139" providerId="ADAL" clId="{61EAC7E0-86F0-40E9-A348-9C9025D231EC}" dt="2022-10-13T15:09:12.447" v="28"/>
            <ac:spMkLst>
              <pc:docMk/>
              <pc:sldMasterMk cId="4020655488" sldId="2147483694"/>
              <pc:sldLayoutMk cId="103545731" sldId="2147483703"/>
              <ac:spMk id="7" creationId="{E13450A3-A472-30F7-8AEA-5A2394E8E945}"/>
            </ac:spMkLst>
          </pc:spChg>
          <pc:spChg chg="add del mod">
            <ac:chgData name="Eithne Stanton" userId="27827eb7-bea3-4da8-ba4c-1cdab413a139" providerId="ADAL" clId="{61EAC7E0-86F0-40E9-A348-9C9025D231EC}" dt="2022-10-13T15:25:49.933" v="63"/>
            <ac:spMkLst>
              <pc:docMk/>
              <pc:sldMasterMk cId="4020655488" sldId="2147483694"/>
              <pc:sldLayoutMk cId="103545731" sldId="2147483703"/>
              <ac:spMk id="8" creationId="{7B6DA9B1-3678-2ED6-6D5F-0668F81B9714}"/>
            </ac:spMkLst>
          </pc:spChg>
        </pc:sldLayoutChg>
        <pc:sldLayoutChg chg="addSp delSp modSp">
          <pc:chgData name="Eithne Stanton" userId="27827eb7-bea3-4da8-ba4c-1cdab413a139" providerId="ADAL" clId="{61EAC7E0-86F0-40E9-A348-9C9025D231EC}" dt="2022-10-13T15:39:24.883" v="100"/>
          <pc:sldLayoutMkLst>
            <pc:docMk/>
            <pc:sldMasterMk cId="4020655488" sldId="2147483694"/>
            <pc:sldLayoutMk cId="2558933232" sldId="2147483704"/>
          </pc:sldLayoutMkLst>
          <pc:spChg chg="del">
            <ac:chgData name="Eithne Stanton" userId="27827eb7-bea3-4da8-ba4c-1cdab413a139" providerId="ADAL" clId="{61EAC7E0-86F0-40E9-A348-9C9025D231EC}" dt="2022-10-13T15:05:39.007" v="11"/>
            <ac:spMkLst>
              <pc:docMk/>
              <pc:sldMasterMk cId="4020655488" sldId="2147483694"/>
              <pc:sldLayoutMk cId="2558933232" sldId="2147483704"/>
              <ac:spMk id="2" creationId="{00000000-0000-0000-0000-000000000000}"/>
            </ac:spMkLst>
          </pc:spChg>
          <pc:spChg chg="del">
            <ac:chgData name="Eithne Stanton" userId="27827eb7-bea3-4da8-ba4c-1cdab413a139" providerId="ADAL" clId="{61EAC7E0-86F0-40E9-A348-9C9025D231EC}" dt="2022-10-13T15:05:40.753" v="13"/>
            <ac:spMkLst>
              <pc:docMk/>
              <pc:sldMasterMk cId="4020655488" sldId="2147483694"/>
              <pc:sldLayoutMk cId="2558933232" sldId="2147483704"/>
              <ac:spMk id="4" creationId="{00000000-0000-0000-0000-000000000000}"/>
            </ac:spMkLst>
          </pc:spChg>
          <pc:spChg chg="del">
            <ac:chgData name="Eithne Stanton" userId="27827eb7-bea3-4da8-ba4c-1cdab413a139" providerId="ADAL" clId="{61EAC7E0-86F0-40E9-A348-9C9025D231EC}" dt="2022-10-13T15:05:40.753" v="13"/>
            <ac:spMkLst>
              <pc:docMk/>
              <pc:sldMasterMk cId="4020655488" sldId="2147483694"/>
              <pc:sldLayoutMk cId="2558933232" sldId="2147483704"/>
              <ac:spMk id="5" creationId="{00000000-0000-0000-0000-000000000000}"/>
            </ac:spMkLst>
          </pc:spChg>
          <pc:spChg chg="del">
            <ac:chgData name="Eithne Stanton" userId="27827eb7-bea3-4da8-ba4c-1cdab413a139" providerId="ADAL" clId="{61EAC7E0-86F0-40E9-A348-9C9025D231EC}" dt="2022-10-13T15:05:40.753" v="13"/>
            <ac:spMkLst>
              <pc:docMk/>
              <pc:sldMasterMk cId="4020655488" sldId="2147483694"/>
              <pc:sldLayoutMk cId="2558933232" sldId="2147483704"/>
              <ac:spMk id="6" creationId="{00000000-0000-0000-0000-000000000000}"/>
            </ac:spMkLst>
          </pc:spChg>
          <pc:spChg chg="add mod">
            <ac:chgData name="Eithne Stanton" userId="27827eb7-bea3-4da8-ba4c-1cdab413a139" providerId="ADAL" clId="{61EAC7E0-86F0-40E9-A348-9C9025D231EC}" dt="2022-10-13T15:05:39.800" v="12"/>
            <ac:spMkLst>
              <pc:docMk/>
              <pc:sldMasterMk cId="4020655488" sldId="2147483694"/>
              <pc:sldLayoutMk cId="2558933232" sldId="2147483704"/>
              <ac:spMk id="7" creationId="{068C7A2D-8CF3-FF11-C5FB-17A7917478A1}"/>
            </ac:spMkLst>
          </pc:spChg>
          <pc:spChg chg="add mod">
            <ac:chgData name="Eithne Stanton" userId="27827eb7-bea3-4da8-ba4c-1cdab413a139" providerId="ADAL" clId="{61EAC7E0-86F0-40E9-A348-9C9025D231EC}" dt="2022-10-13T15:39:24.883" v="100"/>
            <ac:spMkLst>
              <pc:docMk/>
              <pc:sldMasterMk cId="4020655488" sldId="2147483694"/>
              <pc:sldLayoutMk cId="2558933232" sldId="2147483704"/>
              <ac:spMk id="8" creationId="{325FCA5E-925F-2669-E5D9-876A06A3F916}"/>
            </ac:spMkLst>
          </pc:spChg>
        </pc:sldLayoutChg>
        <pc:sldLayoutChg chg="addSp delSp modSp">
          <pc:chgData name="Eithne Stanton" userId="27827eb7-bea3-4da8-ba4c-1cdab413a139" providerId="ADAL" clId="{61EAC7E0-86F0-40E9-A348-9C9025D231EC}" dt="2022-10-13T15:41:03.587" v="101"/>
          <pc:sldLayoutMkLst>
            <pc:docMk/>
            <pc:sldMasterMk cId="4020655488" sldId="2147483694"/>
            <pc:sldLayoutMk cId="3544189566" sldId="2147483706"/>
          </pc:sldLayoutMkLst>
          <pc:spChg chg="del">
            <ac:chgData name="Eithne Stanton" userId="27827eb7-bea3-4da8-ba4c-1cdab413a139" providerId="ADAL" clId="{61EAC7E0-86F0-40E9-A348-9C9025D231EC}" dt="2022-10-13T15:05:45.456" v="14"/>
            <ac:spMkLst>
              <pc:docMk/>
              <pc:sldMasterMk cId="4020655488" sldId="2147483694"/>
              <pc:sldLayoutMk cId="3544189566" sldId="2147483706"/>
              <ac:spMk id="3" creationId="{00000000-0000-0000-0000-000000000000}"/>
            </ac:spMkLst>
          </pc:spChg>
          <pc:spChg chg="del">
            <ac:chgData name="Eithne Stanton" userId="27827eb7-bea3-4da8-ba4c-1cdab413a139" providerId="ADAL" clId="{61EAC7E0-86F0-40E9-A348-9C9025D231EC}" dt="2022-10-13T15:05:45.456" v="14"/>
            <ac:spMkLst>
              <pc:docMk/>
              <pc:sldMasterMk cId="4020655488" sldId="2147483694"/>
              <pc:sldLayoutMk cId="3544189566" sldId="2147483706"/>
              <ac:spMk id="4" creationId="{00000000-0000-0000-0000-000000000000}"/>
            </ac:spMkLst>
          </pc:spChg>
          <pc:spChg chg="del">
            <ac:chgData name="Eithne Stanton" userId="27827eb7-bea3-4da8-ba4c-1cdab413a139" providerId="ADAL" clId="{61EAC7E0-86F0-40E9-A348-9C9025D231EC}" dt="2022-10-13T15:05:45.456" v="14"/>
            <ac:spMkLst>
              <pc:docMk/>
              <pc:sldMasterMk cId="4020655488" sldId="2147483694"/>
              <pc:sldLayoutMk cId="3544189566" sldId="2147483706"/>
              <ac:spMk id="5" creationId="{00000000-0000-0000-0000-000000000000}"/>
            </ac:spMkLst>
          </pc:spChg>
          <pc:spChg chg="add mod">
            <ac:chgData name="Eithne Stanton" userId="27827eb7-bea3-4da8-ba4c-1cdab413a139" providerId="ADAL" clId="{61EAC7E0-86F0-40E9-A348-9C9025D231EC}" dt="2022-10-13T15:41:03.587" v="101"/>
            <ac:spMkLst>
              <pc:docMk/>
              <pc:sldMasterMk cId="4020655488" sldId="2147483694"/>
              <pc:sldLayoutMk cId="3544189566" sldId="2147483706"/>
              <ac:spMk id="6" creationId="{5A94E8F8-DDEF-D337-F372-9D24356F6AE0}"/>
            </ac:spMkLst>
          </pc:spChg>
        </pc:sldLayoutChg>
        <pc:sldLayoutChg chg="addSp delSp modSp">
          <pc:chgData name="Eithne Stanton" userId="27827eb7-bea3-4da8-ba4c-1cdab413a139" providerId="ADAL" clId="{61EAC7E0-86F0-40E9-A348-9C9025D231EC}" dt="2022-10-13T15:41:06.915" v="102"/>
          <pc:sldLayoutMkLst>
            <pc:docMk/>
            <pc:sldMasterMk cId="4020655488" sldId="2147483694"/>
            <pc:sldLayoutMk cId="1577160611" sldId="2147483707"/>
          </pc:sldLayoutMkLst>
          <pc:spChg chg="del">
            <ac:chgData name="Eithne Stanton" userId="27827eb7-bea3-4da8-ba4c-1cdab413a139" providerId="ADAL" clId="{61EAC7E0-86F0-40E9-A348-9C9025D231EC}" dt="2022-10-13T15:05:51.471" v="15"/>
            <ac:spMkLst>
              <pc:docMk/>
              <pc:sldMasterMk cId="4020655488" sldId="2147483694"/>
              <pc:sldLayoutMk cId="1577160611" sldId="2147483707"/>
              <ac:spMk id="2" creationId="{00000000-0000-0000-0000-000000000000}"/>
            </ac:spMkLst>
          </pc:spChg>
          <pc:spChg chg="del">
            <ac:chgData name="Eithne Stanton" userId="27827eb7-bea3-4da8-ba4c-1cdab413a139" providerId="ADAL" clId="{61EAC7E0-86F0-40E9-A348-9C9025D231EC}" dt="2022-10-13T15:05:51.471" v="15"/>
            <ac:spMkLst>
              <pc:docMk/>
              <pc:sldMasterMk cId="4020655488" sldId="2147483694"/>
              <pc:sldLayoutMk cId="1577160611" sldId="2147483707"/>
              <ac:spMk id="3" creationId="{00000000-0000-0000-0000-000000000000}"/>
            </ac:spMkLst>
          </pc:spChg>
          <pc:spChg chg="del">
            <ac:chgData name="Eithne Stanton" userId="27827eb7-bea3-4da8-ba4c-1cdab413a139" providerId="ADAL" clId="{61EAC7E0-86F0-40E9-A348-9C9025D231EC}" dt="2022-10-13T15:05:51.471" v="15"/>
            <ac:spMkLst>
              <pc:docMk/>
              <pc:sldMasterMk cId="4020655488" sldId="2147483694"/>
              <pc:sldLayoutMk cId="1577160611" sldId="2147483707"/>
              <ac:spMk id="4" creationId="{00000000-0000-0000-0000-000000000000}"/>
            </ac:spMkLst>
          </pc:spChg>
          <pc:spChg chg="add mod">
            <ac:chgData name="Eithne Stanton" userId="27827eb7-bea3-4da8-ba4c-1cdab413a139" providerId="ADAL" clId="{61EAC7E0-86F0-40E9-A348-9C9025D231EC}" dt="2022-10-13T15:41:06.915" v="102"/>
            <ac:spMkLst>
              <pc:docMk/>
              <pc:sldMasterMk cId="4020655488" sldId="2147483694"/>
              <pc:sldLayoutMk cId="1577160611" sldId="2147483707"/>
              <ac:spMk id="5" creationId="{824437C6-35E0-2FD9-4B09-54198DB371B3}"/>
            </ac:spMkLst>
          </pc:spChg>
        </pc:sldLayoutChg>
        <pc:sldLayoutChg chg="addSp delSp modSp">
          <pc:chgData name="Eithne Stanton" userId="27827eb7-bea3-4da8-ba4c-1cdab413a139" providerId="ADAL" clId="{61EAC7E0-86F0-40E9-A348-9C9025D231EC}" dt="2022-10-13T15:41:11.452" v="103"/>
          <pc:sldLayoutMkLst>
            <pc:docMk/>
            <pc:sldMasterMk cId="4020655488" sldId="2147483694"/>
            <pc:sldLayoutMk cId="334514014" sldId="2147483708"/>
          </pc:sldLayoutMkLst>
          <pc:spChg chg="del">
            <ac:chgData name="Eithne Stanton" userId="27827eb7-bea3-4da8-ba4c-1cdab413a139" providerId="ADAL" clId="{61EAC7E0-86F0-40E9-A348-9C9025D231EC}" dt="2022-10-13T15:05:54.830" v="16"/>
            <ac:spMkLst>
              <pc:docMk/>
              <pc:sldMasterMk cId="4020655488" sldId="2147483694"/>
              <pc:sldLayoutMk cId="334514014" sldId="2147483708"/>
              <ac:spMk id="5" creationId="{00000000-0000-0000-0000-000000000000}"/>
            </ac:spMkLst>
          </pc:spChg>
          <pc:spChg chg="del">
            <ac:chgData name="Eithne Stanton" userId="27827eb7-bea3-4da8-ba4c-1cdab413a139" providerId="ADAL" clId="{61EAC7E0-86F0-40E9-A348-9C9025D231EC}" dt="2022-10-13T15:05:54.830" v="16"/>
            <ac:spMkLst>
              <pc:docMk/>
              <pc:sldMasterMk cId="4020655488" sldId="2147483694"/>
              <pc:sldLayoutMk cId="334514014" sldId="2147483708"/>
              <ac:spMk id="6" creationId="{00000000-0000-0000-0000-000000000000}"/>
            </ac:spMkLst>
          </pc:spChg>
          <pc:spChg chg="del">
            <ac:chgData name="Eithne Stanton" userId="27827eb7-bea3-4da8-ba4c-1cdab413a139" providerId="ADAL" clId="{61EAC7E0-86F0-40E9-A348-9C9025D231EC}" dt="2022-10-13T15:05:54.830" v="16"/>
            <ac:spMkLst>
              <pc:docMk/>
              <pc:sldMasterMk cId="4020655488" sldId="2147483694"/>
              <pc:sldLayoutMk cId="334514014" sldId="2147483708"/>
              <ac:spMk id="7" creationId="{00000000-0000-0000-0000-000000000000}"/>
            </ac:spMkLst>
          </pc:spChg>
          <pc:spChg chg="add mod">
            <ac:chgData name="Eithne Stanton" userId="27827eb7-bea3-4da8-ba4c-1cdab413a139" providerId="ADAL" clId="{61EAC7E0-86F0-40E9-A348-9C9025D231EC}" dt="2022-10-13T15:41:11.452" v="103"/>
            <ac:spMkLst>
              <pc:docMk/>
              <pc:sldMasterMk cId="4020655488" sldId="2147483694"/>
              <pc:sldLayoutMk cId="334514014" sldId="2147483708"/>
              <ac:spMk id="8" creationId="{F21C2773-7445-B985-B4C3-C94BE64F64A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7C786-A259-4FDD-A4C0-BD83D19C2427}" type="datetimeFigureOut">
              <a:rPr lang="en-GB" smtClean="0">
                <a:latin typeface="SwissReSans" pitchFamily="34" charset="0"/>
              </a:rPr>
              <a:pPr/>
              <a:t>30/10/2022</a:t>
            </a:fld>
            <a:endParaRPr lang="en-GB" dirty="0">
              <a:latin typeface="SwissRe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DD15C-2E90-415F-B376-5831ACCDAAD0}" type="slidenum">
              <a:rPr lang="en-GB" smtClean="0">
                <a:latin typeface="SwissReSans" pitchFamily="34" charset="0"/>
              </a:rPr>
              <a:pPr/>
              <a:t>‹#›</a:t>
            </a:fld>
            <a:endParaRPr lang="en-GB" dirty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3A1CEC75-F9BB-42F0-8E1C-193797F4D4D6}" type="datetimeFigureOut">
              <a:rPr lang="de-DE" smtClean="0"/>
              <a:pPr/>
              <a:t>30.10.2022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CF8ED666-4372-485F-9851-ED435EF4AC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1pPr>
    <a:lvl2pPr marL="3492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2pPr>
    <a:lvl3pPr marL="7175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3pPr>
    <a:lvl4pPr marL="10668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4pPr>
    <a:lvl5pPr marL="14351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67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A2DA-2A13-D74D-8935-7620C7A9335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3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1E4E8-972B-4AC6-BBB6-3C5554506BB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6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912285" y="2996952"/>
            <a:ext cx="9696217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BC4A6A-8A74-625A-D2E0-758DDA80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5932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912285" y="1628776"/>
            <a:ext cx="10655300" cy="439251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FD08D-33C7-8713-E11B-6EAB71DC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692151"/>
            <a:ext cx="8717490" cy="692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4151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CA03875-CEEA-4866-85B8-7F3267BBE461}"/>
              </a:ext>
            </a:extLst>
          </p:cNvPr>
          <p:cNvSpPr/>
          <p:nvPr userDrawn="1"/>
        </p:nvSpPr>
        <p:spPr>
          <a:xfrm>
            <a:off x="0" y="1263316"/>
            <a:ext cx="12192000" cy="27356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912285" y="1332837"/>
            <a:ext cx="9696217" cy="2547095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4800" b="0" kern="1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br>
              <a:rPr lang="en-GB"/>
            </a:b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2285" y="4364396"/>
            <a:ext cx="9696217" cy="1656991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28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28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28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28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3881C-2C17-454E-886D-778E130DC027}"/>
              </a:ext>
            </a:extLst>
          </p:cNvPr>
          <p:cNvSpPr/>
          <p:nvPr userDrawn="1"/>
        </p:nvSpPr>
        <p:spPr>
          <a:xfrm>
            <a:off x="5178175" y="6472512"/>
            <a:ext cx="1993187" cy="182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7493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912284" y="1628774"/>
            <a:ext cx="5183717" cy="4392614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6384032" y="1628776"/>
            <a:ext cx="5183552" cy="4392613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33539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70290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8C7A2D-8CF3-FF11-C5FB-17A79174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FCA5E-925F-2669-E5D9-876A06A3F9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93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4E8F8-DDEF-D337-F372-9D24356F6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18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912285" y="692151"/>
            <a:ext cx="10655299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912285" y="1628776"/>
            <a:ext cx="10655300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0"/>
            </p:custDataLst>
          </p:nvPr>
        </p:nvSpPr>
        <p:spPr bwMode="black">
          <a:xfrm>
            <a:off x="911424" y="6505850"/>
            <a:ext cx="10081120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b="0" kern="1200">
              <a:solidFill>
                <a:srgbClr val="090B0A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11280576" y="6472512"/>
            <a:ext cx="287008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00006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22734C91-D3FF-45FD-9057-000272D077FB}"/>
              </a:ext>
            </a:extLst>
          </p:cNvPr>
          <p:cNvSpPr txBox="1">
            <a:spLocks/>
          </p:cNvSpPr>
          <p:nvPr userDrawn="1">
            <p:custDataLst>
              <p:tags r:id="rId12"/>
            </p:custDataLst>
          </p:nvPr>
        </p:nvSpPr>
        <p:spPr bwMode="black">
          <a:xfrm>
            <a:off x="5344783" y="6505850"/>
            <a:ext cx="122567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ctr" defTabSz="914400" rtl="0" eaLnBrk="1" latinLnBrk="0" hangingPunct="1"/>
            <a:endParaRPr lang="en-GB" sz="1000" b="0" kern="1200" dirty="0">
              <a:solidFill>
                <a:srgbClr val="283E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37DC06-2330-42EA-804F-898AF39ADC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556" y="6265267"/>
            <a:ext cx="2668100" cy="49895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C9787E3-E62D-E26B-382A-F771835DAA2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943" y="181167"/>
            <a:ext cx="1756029" cy="8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9" r:id="rId4"/>
    <p:sldLayoutId id="2147483702" r:id="rId5"/>
    <p:sldLayoutId id="2147483704" r:id="rId6"/>
    <p:sldLayoutId id="214748370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00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microsoft.com/office/2007/relationships/hdphoto" Target="../media/hdphoto2.wdp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lls-royce-smr.com/why-rolls-royce-smr" TargetMode="External"/><Relationship Id="rId2" Type="http://schemas.openxmlformats.org/officeDocument/2006/relationships/hyperlink" Target="https://www.iaea.org/newscenter/news/what-are-small-modular-reactors-sm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ris.iaea.org/sites/overview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35E4-64D0-4AC9-9E42-B99F98F8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85" y="2366981"/>
            <a:ext cx="10368291" cy="746334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Onshore </a:t>
            </a:r>
            <a:r>
              <a:rPr lang="en-GB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 Conference London 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2022</a:t>
            </a:r>
            <a:br>
              <a:rPr lang="en-GB" b="1" i="1" dirty="0">
                <a:solidFill>
                  <a:schemeClr val="tx1">
                    <a:lumMod val="75000"/>
                  </a:schemeClr>
                </a:solidFill>
              </a:rPr>
            </a:br>
            <a:br>
              <a:rPr lang="en-GB" dirty="0">
                <a:solidFill>
                  <a:schemeClr val="tx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tx1">
                    <a:lumMod val="75000"/>
                  </a:schemeClr>
                </a:solidFill>
              </a:rPr>
            </a:b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EB078-E663-4E76-8EFD-A465D1894D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2285" y="4364396"/>
            <a:ext cx="9696217" cy="165699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Simon Wilcock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Nuclear Risk Insurers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November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7E83B-1650-4133-910D-5476CC5AD9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28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D27C77-F627-5992-D2FE-40BF1C149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Yes, there is the most positive outlook for nuclear power for decades</a:t>
            </a:r>
          </a:p>
          <a:p>
            <a:r>
              <a:rPr lang="en-GB" sz="2800" dirty="0"/>
              <a:t>Significant international Government support </a:t>
            </a:r>
          </a:p>
          <a:p>
            <a:r>
              <a:rPr lang="en-GB" sz="2800" dirty="0"/>
              <a:t>Regulators focused on maintaining standards but enabling industry and society</a:t>
            </a:r>
          </a:p>
          <a:p>
            <a:r>
              <a:rPr lang="en-GB" sz="2800" dirty="0"/>
              <a:t>Industry is focused on managing resource constraints</a:t>
            </a:r>
          </a:p>
          <a:p>
            <a:r>
              <a:rPr lang="en-GB" sz="2800" dirty="0"/>
              <a:t>Shorter build times and lower capital costs should make private investment easier and in UK Nuclear Energy (Financing) Act 2022 passed</a:t>
            </a:r>
          </a:p>
          <a:p>
            <a:r>
              <a:rPr lang="en-GB" sz="2800" dirty="0"/>
              <a:t>A focus on not repeating past mistakes is key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73BC1-103D-BEF9-3CE5-ECB46E24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A1A2DF-A924-25EF-D29E-D2411E53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692151"/>
            <a:ext cx="9958914" cy="692647"/>
          </a:xfrm>
        </p:spPr>
        <p:txBody>
          <a:bodyPr/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83E3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Can SMRs help to combat climate change?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39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1B8517-AE29-4B1F-94BE-C050BC59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5" y="819480"/>
            <a:ext cx="10655299" cy="692647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Multiple party relationships</a:t>
            </a:r>
            <a:br>
              <a:rPr lang="en-US" sz="2800" dirty="0">
                <a:solidFill>
                  <a:schemeClr val="tx1">
                    <a:lumMod val="75000"/>
                  </a:schemeClr>
                </a:solidFill>
              </a:rPr>
            </a:br>
            <a:br>
              <a:rPr lang="en-GB" sz="2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</a:br>
            <a:endParaRPr lang="en-GB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ECB53-630F-47A5-889F-D2A19ADA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8BBB30-9F23-44EF-A557-AB22CC9CF813}"/>
              </a:ext>
            </a:extLst>
          </p:cNvPr>
          <p:cNvGrpSpPr/>
          <p:nvPr/>
        </p:nvGrpSpPr>
        <p:grpSpPr>
          <a:xfrm>
            <a:off x="3840249" y="785515"/>
            <a:ext cx="4551400" cy="4465931"/>
            <a:chOff x="1810618" y="1702656"/>
            <a:chExt cx="3343246" cy="345400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9C5A86C-A601-4FAF-A031-7A4D26371A97}"/>
                </a:ext>
              </a:extLst>
            </p:cNvPr>
            <p:cNvGrpSpPr/>
            <p:nvPr/>
          </p:nvGrpSpPr>
          <p:grpSpPr>
            <a:xfrm>
              <a:off x="1810618" y="1702656"/>
              <a:ext cx="3343246" cy="3454009"/>
              <a:chOff x="3795800" y="1918019"/>
              <a:chExt cx="2568412" cy="2653505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941088D-37FA-4CB0-AD0D-2276BEC77811}"/>
                  </a:ext>
                </a:extLst>
              </p:cNvPr>
              <p:cNvSpPr/>
              <p:nvPr/>
            </p:nvSpPr>
            <p:spPr>
              <a:xfrm>
                <a:off x="4257915" y="1918019"/>
                <a:ext cx="1648481" cy="164418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ADE1A73-806E-40DC-86ED-55F0BF637EC0}"/>
                  </a:ext>
                </a:extLst>
              </p:cNvPr>
              <p:cNvSpPr/>
              <p:nvPr/>
            </p:nvSpPr>
            <p:spPr>
              <a:xfrm>
                <a:off x="3795800" y="2927344"/>
                <a:ext cx="1644181" cy="164418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1565349-F960-4730-B538-63C33043CED3}"/>
                  </a:ext>
                </a:extLst>
              </p:cNvPr>
              <p:cNvSpPr/>
              <p:nvPr/>
            </p:nvSpPr>
            <p:spPr>
              <a:xfrm>
                <a:off x="4720031" y="2927344"/>
                <a:ext cx="1644181" cy="164417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ECA5706-5D9D-4463-AF65-C5984B306A5A}"/>
                </a:ext>
              </a:extLst>
            </p:cNvPr>
            <p:cNvGrpSpPr/>
            <p:nvPr/>
          </p:nvGrpSpPr>
          <p:grpSpPr>
            <a:xfrm>
              <a:off x="1871803" y="2348171"/>
              <a:ext cx="3239551" cy="1960640"/>
              <a:chOff x="3458068" y="2447101"/>
              <a:chExt cx="3239551" cy="1960640"/>
            </a:xfrm>
          </p:grpSpPr>
          <p:sp>
            <p:nvSpPr>
              <p:cNvPr id="35" name="Rectangle 12">
                <a:extLst>
                  <a:ext uri="{FF2B5EF4-FFF2-40B4-BE49-F238E27FC236}">
                    <a16:creationId xmlns:a16="http://schemas.microsoft.com/office/drawing/2014/main" id="{6A356FF4-DED7-4847-B987-5E7255D14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8925" y="2447101"/>
                <a:ext cx="1759088" cy="24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tIns="0" bIns="0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Arial" charset="0"/>
                  </a:rPr>
                  <a:t>Governments</a:t>
                </a:r>
              </a:p>
            </p:txBody>
          </p:sp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9C4431D3-6302-4CCD-BEFE-1E8B3D651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703" y="4004766"/>
                <a:ext cx="1182916" cy="254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tIns="0" bIns="0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Arial" charset="0"/>
                  </a:rPr>
                  <a:t>Nuclear Insurance Pools</a:t>
                </a:r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53C3D4B3-AAEB-4613-B568-BB9BA7A0A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068" y="4160804"/>
                <a:ext cx="1155056" cy="24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tIns="0" bIns="0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GB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Operator</a:t>
                </a:r>
                <a:endPara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43B56EFB-041A-4806-BAC8-47CD2E7240C1}"/>
              </a:ext>
            </a:extLst>
          </p:cNvPr>
          <p:cNvSpPr/>
          <p:nvPr/>
        </p:nvSpPr>
        <p:spPr>
          <a:xfrm>
            <a:off x="5125061" y="6472512"/>
            <a:ext cx="4032448" cy="182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CFDFE"/>
              </a:solidFill>
              <a:latin typeface="SwissReSans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24330-0141-B9D3-C715-230C0F7E0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897" y="3107307"/>
            <a:ext cx="2255777" cy="1704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014288-D34E-0451-382E-84C1204BE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2763" y="2971225"/>
            <a:ext cx="2519960" cy="1094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FA068-1262-28D0-8823-92192019E0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8943" y="4235115"/>
            <a:ext cx="2908167" cy="1309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F4DAF-63E5-3436-1234-56FFC714C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8282" y="5408781"/>
            <a:ext cx="2037839" cy="1058805"/>
          </a:xfrm>
          <a:prstGeom prst="rect">
            <a:avLst/>
          </a:prstGeom>
        </p:spPr>
      </p:pic>
      <p:pic>
        <p:nvPicPr>
          <p:cNvPr id="1026" name="Picture 2" descr="Nuclear Industry Association - Nuclear Graduates">
            <a:extLst>
              <a:ext uri="{FF2B5EF4-FFF2-40B4-BE49-F238E27FC236}">
                <a16:creationId xmlns:a16="http://schemas.microsoft.com/office/drawing/2014/main" id="{EA36A255-29EE-A7DA-B10F-0D40740F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79" y="13701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SE/ONR Temporary Covid-19 Regulatory Position Statement (RPS) relating to  Ionising Radiations Regulations 2017 - L2 Business Consulting Ltd">
            <a:extLst>
              <a:ext uri="{FF2B5EF4-FFF2-40B4-BE49-F238E27FC236}">
                <a16:creationId xmlns:a16="http://schemas.microsoft.com/office/drawing/2014/main" id="{436FF8D1-2719-1DCA-B758-A39F324E0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21" y="1487346"/>
            <a:ext cx="3234264" cy="13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033E9A6-4501-9B0D-4483-5C0A19ED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90" y="4842043"/>
            <a:ext cx="1439907" cy="14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F7B87C-DCD5-5611-6C3C-3B6E8BB2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11" y="5487847"/>
            <a:ext cx="11334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World Nuclear University">
            <a:extLst>
              <a:ext uri="{FF2B5EF4-FFF2-40B4-BE49-F238E27FC236}">
                <a16:creationId xmlns:a16="http://schemas.microsoft.com/office/drawing/2014/main" id="{98702B90-981F-6322-537B-717FFDB26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544" y="5649725"/>
            <a:ext cx="1060523" cy="10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nternational Commission on Radiological Protection">
            <a:extLst>
              <a:ext uri="{FF2B5EF4-FFF2-40B4-BE49-F238E27FC236}">
                <a16:creationId xmlns:a16="http://schemas.microsoft.com/office/drawing/2014/main" id="{65ABAB32-533F-4D95-23B1-8B834591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17" y="5370654"/>
            <a:ext cx="1060523" cy="10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2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0D5A-B7E4-E44F-9847-C04EB6CF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51" y="692151"/>
            <a:ext cx="10676333" cy="692647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 Insurance Pools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9E1CE-DD98-44F5-B86C-AA1CE1BB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34F8B0-ED50-4251-8B2B-51FD3EA573DD}"/>
              </a:ext>
            </a:extLst>
          </p:cNvPr>
          <p:cNvSpPr/>
          <p:nvPr/>
        </p:nvSpPr>
        <p:spPr>
          <a:xfrm>
            <a:off x="5069838" y="6472512"/>
            <a:ext cx="4032448" cy="182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CFDFE"/>
              </a:solidFill>
              <a:latin typeface="SwissReSans" pitchFamily="34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15CD9DD-680C-1E8D-CB54-EE2A7644D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9" y="1224211"/>
            <a:ext cx="8970621" cy="504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7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80576" y="6472512"/>
            <a:ext cx="287008" cy="182562"/>
          </a:xfrm>
        </p:spPr>
        <p:txBody>
          <a:bodyPr/>
          <a:lstStyle/>
          <a:p>
            <a:fld id="{CCCCF770-A274-4133-B7A6-2F72476F9FB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4169" y="856522"/>
            <a:ext cx="9144000" cy="11430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Nuclear fuel cycle</a:t>
            </a:r>
            <a:br>
              <a:rPr lang="en-GB" sz="2800" dirty="0">
                <a:solidFill>
                  <a:schemeClr val="tx1">
                    <a:lumMod val="7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8D9998E0-B6F9-0E8B-A87D-FE23F7662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" y="1828615"/>
            <a:ext cx="10655300" cy="399293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280576" y="6472512"/>
            <a:ext cx="287008" cy="182562"/>
          </a:xfrm>
        </p:spPr>
        <p:txBody>
          <a:bodyPr/>
          <a:lstStyle/>
          <a:p>
            <a:fld id="{AB1E3E09-E185-40EC-8706-E9918297728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1564" y="798658"/>
            <a:ext cx="9144000" cy="575439"/>
          </a:xfrm>
        </p:spPr>
        <p:txBody>
          <a:bodyPr/>
          <a:lstStyle/>
          <a:p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Liability &amp; Property insurances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EAF16F-ABC9-E9E7-5A98-BD851517E17C}"/>
              </a:ext>
            </a:extLst>
          </p:cNvPr>
          <p:cNvGrpSpPr/>
          <p:nvPr/>
        </p:nvGrpSpPr>
        <p:grpSpPr>
          <a:xfrm>
            <a:off x="2558003" y="1643606"/>
            <a:ext cx="7662400" cy="4756749"/>
            <a:chOff x="1774825" y="981076"/>
            <a:chExt cx="8642350" cy="5812228"/>
          </a:xfrm>
        </p:grpSpPr>
        <p:pic>
          <p:nvPicPr>
            <p:cNvPr id="2150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4825" y="981076"/>
              <a:ext cx="8642350" cy="5688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5044" name="Freeform 4"/>
            <p:cNvSpPr>
              <a:spLocks/>
            </p:cNvSpPr>
            <p:nvPr/>
          </p:nvSpPr>
          <p:spPr bwMode="auto">
            <a:xfrm>
              <a:off x="4079876" y="1628776"/>
              <a:ext cx="5184775" cy="4079875"/>
            </a:xfrm>
            <a:custGeom>
              <a:avLst/>
              <a:gdLst/>
              <a:ahLst/>
              <a:cxnLst>
                <a:cxn ang="0">
                  <a:pos x="226" y="276"/>
                </a:cxn>
                <a:cxn ang="0">
                  <a:pos x="321" y="188"/>
                </a:cxn>
                <a:cxn ang="0">
                  <a:pos x="436" y="181"/>
                </a:cxn>
                <a:cxn ang="0">
                  <a:pos x="457" y="174"/>
                </a:cxn>
                <a:cxn ang="0">
                  <a:pos x="674" y="168"/>
                </a:cxn>
                <a:cxn ang="0">
                  <a:pos x="694" y="120"/>
                </a:cxn>
                <a:cxn ang="0">
                  <a:pos x="755" y="93"/>
                </a:cxn>
                <a:cxn ang="0">
                  <a:pos x="945" y="52"/>
                </a:cxn>
                <a:cxn ang="0">
                  <a:pos x="1006" y="66"/>
                </a:cxn>
                <a:cxn ang="0">
                  <a:pos x="1134" y="52"/>
                </a:cxn>
                <a:cxn ang="0">
                  <a:pos x="1229" y="52"/>
                </a:cxn>
                <a:cxn ang="0">
                  <a:pos x="1345" y="93"/>
                </a:cxn>
                <a:cxn ang="0">
                  <a:pos x="1446" y="140"/>
                </a:cxn>
                <a:cxn ang="0">
                  <a:pos x="1616" y="100"/>
                </a:cxn>
                <a:cxn ang="0">
                  <a:pos x="1663" y="52"/>
                </a:cxn>
                <a:cxn ang="0">
                  <a:pos x="1792" y="32"/>
                </a:cxn>
                <a:cxn ang="0">
                  <a:pos x="1805" y="52"/>
                </a:cxn>
                <a:cxn ang="0">
                  <a:pos x="1900" y="107"/>
                </a:cxn>
                <a:cxn ang="0">
                  <a:pos x="1927" y="188"/>
                </a:cxn>
                <a:cxn ang="0">
                  <a:pos x="1968" y="174"/>
                </a:cxn>
                <a:cxn ang="0">
                  <a:pos x="1982" y="195"/>
                </a:cxn>
                <a:cxn ang="0">
                  <a:pos x="2076" y="195"/>
                </a:cxn>
                <a:cxn ang="0">
                  <a:pos x="2223" y="438"/>
                </a:cxn>
                <a:cxn ang="0">
                  <a:pos x="2313" y="483"/>
                </a:cxn>
                <a:cxn ang="0">
                  <a:pos x="2359" y="529"/>
                </a:cxn>
                <a:cxn ang="0">
                  <a:pos x="2404" y="710"/>
                </a:cxn>
                <a:cxn ang="0">
                  <a:pos x="2495" y="619"/>
                </a:cxn>
                <a:cxn ang="0">
                  <a:pos x="2540" y="574"/>
                </a:cxn>
                <a:cxn ang="0">
                  <a:pos x="2585" y="529"/>
                </a:cxn>
                <a:cxn ang="0">
                  <a:pos x="2722" y="256"/>
                </a:cxn>
                <a:cxn ang="0">
                  <a:pos x="2856" y="357"/>
                </a:cxn>
                <a:cxn ang="0">
                  <a:pos x="2998" y="506"/>
                </a:cxn>
                <a:cxn ang="0">
                  <a:pos x="3084" y="574"/>
                </a:cxn>
                <a:cxn ang="0">
                  <a:pos x="3130" y="619"/>
                </a:cxn>
                <a:cxn ang="0">
                  <a:pos x="3188" y="798"/>
                </a:cxn>
                <a:cxn ang="0">
                  <a:pos x="3175" y="846"/>
                </a:cxn>
                <a:cxn ang="0">
                  <a:pos x="3220" y="891"/>
                </a:cxn>
                <a:cxn ang="0">
                  <a:pos x="3266" y="982"/>
                </a:cxn>
                <a:cxn ang="0">
                  <a:pos x="3220" y="1436"/>
                </a:cxn>
                <a:cxn ang="0">
                  <a:pos x="3130" y="1526"/>
                </a:cxn>
                <a:cxn ang="0">
                  <a:pos x="3084" y="1572"/>
                </a:cxn>
                <a:cxn ang="0">
                  <a:pos x="2994" y="1844"/>
                </a:cxn>
                <a:cxn ang="0">
                  <a:pos x="2903" y="2025"/>
                </a:cxn>
                <a:cxn ang="0">
                  <a:pos x="2858" y="2116"/>
                </a:cxn>
                <a:cxn ang="0">
                  <a:pos x="2631" y="2071"/>
                </a:cxn>
                <a:cxn ang="0">
                  <a:pos x="2540" y="2116"/>
                </a:cxn>
                <a:cxn ang="0">
                  <a:pos x="2359" y="2298"/>
                </a:cxn>
                <a:cxn ang="0">
                  <a:pos x="2268" y="2343"/>
                </a:cxn>
                <a:cxn ang="0">
                  <a:pos x="2132" y="2434"/>
                </a:cxn>
                <a:cxn ang="0">
                  <a:pos x="2086" y="2479"/>
                </a:cxn>
                <a:cxn ang="0">
                  <a:pos x="1814" y="2570"/>
                </a:cxn>
                <a:cxn ang="0">
                  <a:pos x="1724" y="2524"/>
                </a:cxn>
                <a:cxn ang="0">
                  <a:pos x="1633" y="2434"/>
                </a:cxn>
                <a:cxn ang="0">
                  <a:pos x="952" y="2298"/>
                </a:cxn>
                <a:cxn ang="0">
                  <a:pos x="363" y="2252"/>
                </a:cxn>
                <a:cxn ang="0">
                  <a:pos x="227" y="2343"/>
                </a:cxn>
                <a:cxn ang="0">
                  <a:pos x="136" y="2252"/>
                </a:cxn>
                <a:cxn ang="0">
                  <a:pos x="91" y="2207"/>
                </a:cxn>
                <a:cxn ang="0">
                  <a:pos x="45" y="619"/>
                </a:cxn>
                <a:cxn ang="0">
                  <a:pos x="0" y="529"/>
                </a:cxn>
                <a:cxn ang="0">
                  <a:pos x="45" y="256"/>
                </a:cxn>
                <a:cxn ang="0">
                  <a:pos x="136" y="166"/>
                </a:cxn>
                <a:cxn ang="0">
                  <a:pos x="226" y="276"/>
                </a:cxn>
              </a:cxnLst>
              <a:rect l="0" t="0" r="r" b="b"/>
              <a:pathLst>
                <a:path w="3266" h="2570">
                  <a:moveTo>
                    <a:pt x="226" y="276"/>
                  </a:moveTo>
                  <a:cubicBezTo>
                    <a:pt x="239" y="257"/>
                    <a:pt x="301" y="191"/>
                    <a:pt x="321" y="188"/>
                  </a:cubicBezTo>
                  <a:cubicBezTo>
                    <a:pt x="359" y="183"/>
                    <a:pt x="398" y="183"/>
                    <a:pt x="436" y="181"/>
                  </a:cubicBezTo>
                  <a:cubicBezTo>
                    <a:pt x="443" y="179"/>
                    <a:pt x="450" y="174"/>
                    <a:pt x="457" y="174"/>
                  </a:cubicBezTo>
                  <a:cubicBezTo>
                    <a:pt x="529" y="170"/>
                    <a:pt x="602" y="179"/>
                    <a:pt x="674" y="168"/>
                  </a:cubicBezTo>
                  <a:cubicBezTo>
                    <a:pt x="691" y="165"/>
                    <a:pt x="680" y="131"/>
                    <a:pt x="694" y="120"/>
                  </a:cubicBezTo>
                  <a:cubicBezTo>
                    <a:pt x="708" y="109"/>
                    <a:pt x="738" y="99"/>
                    <a:pt x="755" y="93"/>
                  </a:cubicBezTo>
                  <a:cubicBezTo>
                    <a:pt x="771" y="0"/>
                    <a:pt x="832" y="48"/>
                    <a:pt x="945" y="52"/>
                  </a:cubicBezTo>
                  <a:cubicBezTo>
                    <a:pt x="965" y="59"/>
                    <a:pt x="984" y="67"/>
                    <a:pt x="1006" y="66"/>
                  </a:cubicBezTo>
                  <a:cubicBezTo>
                    <a:pt x="1049" y="64"/>
                    <a:pt x="1134" y="52"/>
                    <a:pt x="1134" y="52"/>
                  </a:cubicBezTo>
                  <a:cubicBezTo>
                    <a:pt x="1181" y="39"/>
                    <a:pt x="1180" y="41"/>
                    <a:pt x="1229" y="52"/>
                  </a:cubicBezTo>
                  <a:cubicBezTo>
                    <a:pt x="1247" y="105"/>
                    <a:pt x="1288" y="89"/>
                    <a:pt x="1345" y="93"/>
                  </a:cubicBezTo>
                  <a:cubicBezTo>
                    <a:pt x="1381" y="106"/>
                    <a:pt x="1411" y="129"/>
                    <a:pt x="1446" y="140"/>
                  </a:cubicBezTo>
                  <a:cubicBezTo>
                    <a:pt x="1505" y="133"/>
                    <a:pt x="1558" y="110"/>
                    <a:pt x="1616" y="100"/>
                  </a:cubicBezTo>
                  <a:cubicBezTo>
                    <a:pt x="1624" y="72"/>
                    <a:pt x="1635" y="62"/>
                    <a:pt x="1663" y="52"/>
                  </a:cubicBezTo>
                  <a:cubicBezTo>
                    <a:pt x="1711" y="16"/>
                    <a:pt x="1725" y="26"/>
                    <a:pt x="1792" y="32"/>
                  </a:cubicBezTo>
                  <a:cubicBezTo>
                    <a:pt x="1796" y="39"/>
                    <a:pt x="1802" y="45"/>
                    <a:pt x="1805" y="52"/>
                  </a:cubicBezTo>
                  <a:cubicBezTo>
                    <a:pt x="1834" y="117"/>
                    <a:pt x="1809" y="97"/>
                    <a:pt x="1900" y="107"/>
                  </a:cubicBezTo>
                  <a:cubicBezTo>
                    <a:pt x="1920" y="136"/>
                    <a:pt x="1922" y="152"/>
                    <a:pt x="1927" y="188"/>
                  </a:cubicBezTo>
                  <a:cubicBezTo>
                    <a:pt x="1941" y="183"/>
                    <a:pt x="1960" y="162"/>
                    <a:pt x="1968" y="174"/>
                  </a:cubicBezTo>
                  <a:cubicBezTo>
                    <a:pt x="1973" y="181"/>
                    <a:pt x="1974" y="193"/>
                    <a:pt x="1982" y="195"/>
                  </a:cubicBezTo>
                  <a:cubicBezTo>
                    <a:pt x="2013" y="201"/>
                    <a:pt x="2045" y="195"/>
                    <a:pt x="2076" y="195"/>
                  </a:cubicBezTo>
                  <a:cubicBezTo>
                    <a:pt x="2249" y="244"/>
                    <a:pt x="2127" y="277"/>
                    <a:pt x="2223" y="438"/>
                  </a:cubicBezTo>
                  <a:cubicBezTo>
                    <a:pt x="2240" y="467"/>
                    <a:pt x="2285" y="464"/>
                    <a:pt x="2313" y="483"/>
                  </a:cubicBezTo>
                  <a:cubicBezTo>
                    <a:pt x="2331" y="495"/>
                    <a:pt x="2344" y="514"/>
                    <a:pt x="2359" y="529"/>
                  </a:cubicBezTo>
                  <a:cubicBezTo>
                    <a:pt x="2374" y="589"/>
                    <a:pt x="2352" y="676"/>
                    <a:pt x="2404" y="710"/>
                  </a:cubicBezTo>
                  <a:cubicBezTo>
                    <a:pt x="2440" y="734"/>
                    <a:pt x="2465" y="649"/>
                    <a:pt x="2495" y="619"/>
                  </a:cubicBezTo>
                  <a:cubicBezTo>
                    <a:pt x="2510" y="604"/>
                    <a:pt x="2525" y="589"/>
                    <a:pt x="2540" y="574"/>
                  </a:cubicBezTo>
                  <a:cubicBezTo>
                    <a:pt x="2555" y="559"/>
                    <a:pt x="2585" y="529"/>
                    <a:pt x="2585" y="529"/>
                  </a:cubicBezTo>
                  <a:cubicBezTo>
                    <a:pt x="2621" y="422"/>
                    <a:pt x="2642" y="336"/>
                    <a:pt x="2722" y="256"/>
                  </a:cubicBezTo>
                  <a:cubicBezTo>
                    <a:pt x="2875" y="308"/>
                    <a:pt x="2860" y="254"/>
                    <a:pt x="2856" y="357"/>
                  </a:cubicBezTo>
                  <a:cubicBezTo>
                    <a:pt x="2862" y="463"/>
                    <a:pt x="2979" y="396"/>
                    <a:pt x="2998" y="506"/>
                  </a:cubicBezTo>
                  <a:cubicBezTo>
                    <a:pt x="2987" y="441"/>
                    <a:pt x="2989" y="479"/>
                    <a:pt x="3084" y="574"/>
                  </a:cubicBezTo>
                  <a:cubicBezTo>
                    <a:pt x="3099" y="589"/>
                    <a:pt x="3130" y="619"/>
                    <a:pt x="3130" y="619"/>
                  </a:cubicBezTo>
                  <a:cubicBezTo>
                    <a:pt x="3188" y="737"/>
                    <a:pt x="3170" y="677"/>
                    <a:pt x="3188" y="798"/>
                  </a:cubicBezTo>
                  <a:cubicBezTo>
                    <a:pt x="3184" y="814"/>
                    <a:pt x="3170" y="830"/>
                    <a:pt x="3175" y="846"/>
                  </a:cubicBezTo>
                  <a:cubicBezTo>
                    <a:pt x="3182" y="866"/>
                    <a:pt x="3208" y="873"/>
                    <a:pt x="3220" y="891"/>
                  </a:cubicBezTo>
                  <a:cubicBezTo>
                    <a:pt x="3239" y="919"/>
                    <a:pt x="3251" y="952"/>
                    <a:pt x="3266" y="982"/>
                  </a:cubicBezTo>
                  <a:cubicBezTo>
                    <a:pt x="3251" y="1133"/>
                    <a:pt x="3257" y="1288"/>
                    <a:pt x="3220" y="1436"/>
                  </a:cubicBezTo>
                  <a:cubicBezTo>
                    <a:pt x="3210" y="1477"/>
                    <a:pt x="3160" y="1496"/>
                    <a:pt x="3130" y="1526"/>
                  </a:cubicBezTo>
                  <a:cubicBezTo>
                    <a:pt x="3115" y="1541"/>
                    <a:pt x="3084" y="1572"/>
                    <a:pt x="3084" y="1572"/>
                  </a:cubicBezTo>
                  <a:cubicBezTo>
                    <a:pt x="2950" y="1843"/>
                    <a:pt x="3160" y="1401"/>
                    <a:pt x="2994" y="1844"/>
                  </a:cubicBezTo>
                  <a:cubicBezTo>
                    <a:pt x="2970" y="1907"/>
                    <a:pt x="2933" y="1965"/>
                    <a:pt x="2903" y="2025"/>
                  </a:cubicBezTo>
                  <a:cubicBezTo>
                    <a:pt x="2888" y="2055"/>
                    <a:pt x="2858" y="2116"/>
                    <a:pt x="2858" y="2116"/>
                  </a:cubicBezTo>
                  <a:cubicBezTo>
                    <a:pt x="2782" y="2101"/>
                    <a:pt x="2708" y="2071"/>
                    <a:pt x="2631" y="2071"/>
                  </a:cubicBezTo>
                  <a:cubicBezTo>
                    <a:pt x="2597" y="2071"/>
                    <a:pt x="2567" y="2096"/>
                    <a:pt x="2540" y="2116"/>
                  </a:cubicBezTo>
                  <a:cubicBezTo>
                    <a:pt x="2502" y="2144"/>
                    <a:pt x="2406" y="2275"/>
                    <a:pt x="2359" y="2298"/>
                  </a:cubicBezTo>
                  <a:cubicBezTo>
                    <a:pt x="2329" y="2313"/>
                    <a:pt x="2298" y="2328"/>
                    <a:pt x="2268" y="2343"/>
                  </a:cubicBezTo>
                  <a:cubicBezTo>
                    <a:pt x="2167" y="2444"/>
                    <a:pt x="2294" y="2326"/>
                    <a:pt x="2132" y="2434"/>
                  </a:cubicBezTo>
                  <a:cubicBezTo>
                    <a:pt x="2114" y="2446"/>
                    <a:pt x="2104" y="2467"/>
                    <a:pt x="2086" y="2479"/>
                  </a:cubicBezTo>
                  <a:cubicBezTo>
                    <a:pt x="1998" y="2537"/>
                    <a:pt x="1921" y="2543"/>
                    <a:pt x="1814" y="2570"/>
                  </a:cubicBezTo>
                  <a:cubicBezTo>
                    <a:pt x="1784" y="2555"/>
                    <a:pt x="1751" y="2544"/>
                    <a:pt x="1724" y="2524"/>
                  </a:cubicBezTo>
                  <a:cubicBezTo>
                    <a:pt x="1690" y="2498"/>
                    <a:pt x="1663" y="2464"/>
                    <a:pt x="1633" y="2434"/>
                  </a:cubicBezTo>
                  <a:cubicBezTo>
                    <a:pt x="1411" y="2212"/>
                    <a:pt x="1555" y="2344"/>
                    <a:pt x="952" y="2298"/>
                  </a:cubicBezTo>
                  <a:cubicBezTo>
                    <a:pt x="696" y="2167"/>
                    <a:pt x="707" y="2209"/>
                    <a:pt x="363" y="2252"/>
                  </a:cubicBezTo>
                  <a:cubicBezTo>
                    <a:pt x="336" y="2279"/>
                    <a:pt x="271" y="2354"/>
                    <a:pt x="227" y="2343"/>
                  </a:cubicBezTo>
                  <a:cubicBezTo>
                    <a:pt x="185" y="2332"/>
                    <a:pt x="166" y="2282"/>
                    <a:pt x="136" y="2252"/>
                  </a:cubicBezTo>
                  <a:cubicBezTo>
                    <a:pt x="121" y="2237"/>
                    <a:pt x="91" y="2207"/>
                    <a:pt x="91" y="2207"/>
                  </a:cubicBezTo>
                  <a:cubicBezTo>
                    <a:pt x="76" y="1678"/>
                    <a:pt x="74" y="1148"/>
                    <a:pt x="45" y="619"/>
                  </a:cubicBezTo>
                  <a:cubicBezTo>
                    <a:pt x="43" y="586"/>
                    <a:pt x="0" y="563"/>
                    <a:pt x="0" y="529"/>
                  </a:cubicBezTo>
                  <a:cubicBezTo>
                    <a:pt x="0" y="437"/>
                    <a:pt x="13" y="342"/>
                    <a:pt x="45" y="256"/>
                  </a:cubicBezTo>
                  <a:cubicBezTo>
                    <a:pt x="60" y="216"/>
                    <a:pt x="136" y="166"/>
                    <a:pt x="136" y="166"/>
                  </a:cubicBezTo>
                  <a:cubicBezTo>
                    <a:pt x="246" y="221"/>
                    <a:pt x="228" y="177"/>
                    <a:pt x="226" y="276"/>
                  </a:cubicBezTo>
                  <a:close/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5045" name="Text Box 5"/>
            <p:cNvSpPr txBox="1">
              <a:spLocks noChangeArrowheads="1"/>
            </p:cNvSpPr>
            <p:nvPr/>
          </p:nvSpPr>
          <p:spPr bwMode="auto">
            <a:xfrm>
              <a:off x="4224338" y="3068638"/>
              <a:ext cx="4668071" cy="1165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Onsite – assets &amp; cash flow</a:t>
              </a:r>
            </a:p>
            <a:p>
              <a:r>
                <a:rPr lang="en-GB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Property insurance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15046" name="Text Box 6"/>
            <p:cNvSpPr txBox="1">
              <a:spLocks noChangeArrowheads="1"/>
            </p:cNvSpPr>
            <p:nvPr/>
          </p:nvSpPr>
          <p:spPr bwMode="auto">
            <a:xfrm>
              <a:off x="1799570" y="4047998"/>
              <a:ext cx="2481811" cy="2745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Offsite – legal obligations to have</a:t>
              </a:r>
            </a:p>
            <a:p>
              <a:r>
                <a:rPr lang="en-GB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liability </a:t>
              </a:r>
              <a:r>
                <a:rPr lang="en-GB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insurance</a:t>
              </a:r>
              <a:endPara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28A95D-8DC1-C8F4-6B77-66C54F1F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928A68-C7F4-F460-4025-55664B4B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692151"/>
            <a:ext cx="9698181" cy="692647"/>
          </a:xfrm>
        </p:spPr>
        <p:txBody>
          <a:bodyPr/>
          <a:lstStyle/>
          <a:p>
            <a:r>
              <a:rPr lang="en-GB" sz="3200" dirty="0"/>
              <a:t>Nuclear Industry Association  https://www.niauk.org/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20465A-5C81-9592-181E-C00EB0243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5075" y="1260560"/>
            <a:ext cx="10440748" cy="50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8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3710B1-FA1B-9B5B-DEC2-E33BD52CA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0" y="1656748"/>
            <a:ext cx="4210731" cy="3966481"/>
          </a:xfrm>
        </p:spPr>
        <p:txBody>
          <a:bodyPr/>
          <a:lstStyle/>
          <a:p>
            <a:r>
              <a:rPr lang="en-GB" sz="4800" dirty="0">
                <a:solidFill>
                  <a:schemeClr val="tx1">
                    <a:lumMod val="75000"/>
                  </a:schemeClr>
                </a:solidFill>
              </a:rPr>
              <a:t>How can small* modular nuclear reactors help to combat climate change?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265DD-02E8-EBF9-C65E-DE5F42B5A0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08F2F6-E9A5-2549-ABF7-7B4957FD1327}"/>
              </a:ext>
            </a:extLst>
          </p:cNvPr>
          <p:cNvSpPr txBox="1"/>
          <p:nvPr/>
        </p:nvSpPr>
        <p:spPr>
          <a:xfrm>
            <a:off x="5995988" y="5906271"/>
            <a:ext cx="591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Image from https://www.iaea.org/newscenter/news/what-are-small-modular-reactors-smrs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625FC7-AC06-C20F-8974-BCF5587CE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284" y="1654629"/>
            <a:ext cx="7875803" cy="1968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314764-8F4C-1675-E28E-40EF88026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11" y="3639989"/>
            <a:ext cx="7875803" cy="1896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F423F7-4CCB-0E39-9C5C-0FC130A1DC63}"/>
              </a:ext>
            </a:extLst>
          </p:cNvPr>
          <p:cNvSpPr txBox="1"/>
          <p:nvPr/>
        </p:nvSpPr>
        <p:spPr>
          <a:xfrm>
            <a:off x="87086" y="5515820"/>
            <a:ext cx="470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* Includes Microreactors</a:t>
            </a:r>
          </a:p>
        </p:txBody>
      </p:sp>
    </p:spTree>
    <p:extLst>
      <p:ext uri="{BB962C8B-B14F-4D97-AF65-F5344CB8AC3E}">
        <p14:creationId xmlns:p14="http://schemas.microsoft.com/office/powerpoint/2010/main" val="53999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4F5B15-FF4F-AE13-1F0E-55C14814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28" y="1232743"/>
            <a:ext cx="11279716" cy="46782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Small modular reactors are advanced nuclear reactors that have a power capacity of up to 300 - 450 MWe per unit</a:t>
            </a:r>
            <a:r>
              <a:rPr lang="en-GB" sz="3200" baseline="30000" dirty="0"/>
              <a:t>#</a:t>
            </a:r>
          </a:p>
          <a:p>
            <a:pPr marL="0" indent="0">
              <a:buNone/>
            </a:pPr>
            <a:r>
              <a:rPr lang="en-GB" sz="3200" dirty="0"/>
              <a:t>Small 	physically a fraction of the size of a conventional nuclear 		power reactor</a:t>
            </a:r>
          </a:p>
          <a:p>
            <a:pPr marL="0" indent="0">
              <a:buNone/>
            </a:pPr>
            <a:r>
              <a:rPr lang="en-GB" sz="3200" dirty="0"/>
              <a:t>Modular 	making it possible for systems and components to be 			factory-assembled and transported as a unit to a 				location for installation</a:t>
            </a:r>
          </a:p>
          <a:p>
            <a:pPr marL="0" indent="0">
              <a:buNone/>
            </a:pPr>
            <a:r>
              <a:rPr lang="en-GB" sz="3200" dirty="0"/>
              <a:t>Reactors 	harnessing nuclear fission to generate heat to produce 			energy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2A95E-8243-0782-E896-55F065F1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CBFA85-FF8A-B183-4451-12E9B097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28" y="406822"/>
            <a:ext cx="8717490" cy="692647"/>
          </a:xfrm>
        </p:spPr>
        <p:txBody>
          <a:bodyPr/>
          <a:lstStyle/>
          <a:p>
            <a:r>
              <a:rPr lang="en-GB" sz="4800" dirty="0"/>
              <a:t>What is Small Modular Reactor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56E19-4B83-C625-A4E8-5E7DE1C9AE14}"/>
              </a:ext>
            </a:extLst>
          </p:cNvPr>
          <p:cNvSpPr txBox="1"/>
          <p:nvPr/>
        </p:nvSpPr>
        <p:spPr>
          <a:xfrm>
            <a:off x="3624944" y="6021289"/>
            <a:ext cx="9361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https://www.iaea.org/newscenter/news/what-are-small-modular-reactors-smrs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  https://www.rolls-royce-smr.com/why-rolls-royce-smr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D474D6-0A6D-573F-FEAA-16D90C2E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4" y="1628776"/>
            <a:ext cx="10887829" cy="4392513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By low carbon production of</a:t>
            </a:r>
          </a:p>
          <a:p>
            <a:pPr lvl="1"/>
            <a:r>
              <a:rPr lang="en-GB" sz="3400" dirty="0"/>
              <a:t>On Grid or Off Grid Electrical Power</a:t>
            </a:r>
          </a:p>
          <a:p>
            <a:pPr lvl="1"/>
            <a:r>
              <a:rPr lang="en-GB" sz="3400" dirty="0"/>
              <a:t>Energy source for process heat for industry</a:t>
            </a:r>
          </a:p>
          <a:p>
            <a:pPr marL="182562" lvl="1" indent="0">
              <a:buNone/>
            </a:pPr>
            <a:r>
              <a:rPr lang="en-GB" sz="3400" dirty="0"/>
              <a:t>Firm energy source to support renewable sources variability</a:t>
            </a:r>
          </a:p>
          <a:p>
            <a:pPr marL="182562" lvl="1" indent="0">
              <a:buNone/>
            </a:pPr>
            <a:r>
              <a:rPr lang="en-GB" sz="3400" dirty="0"/>
              <a:t>Replace fossil fuel based essential power backup systems</a:t>
            </a:r>
          </a:p>
          <a:p>
            <a:pPr marL="182562" lvl="1" indent="0">
              <a:buNone/>
            </a:pPr>
            <a:r>
              <a:rPr lang="en-GB" sz="3400" dirty="0"/>
              <a:t>Replace fossil fuel based power for shipping</a:t>
            </a:r>
          </a:p>
          <a:p>
            <a:pPr marL="182562" lvl="1" indent="0">
              <a:buNone/>
            </a:pPr>
            <a:r>
              <a:rPr lang="en-GB" sz="3400" dirty="0"/>
              <a:t>Use of hybrid energy systems</a:t>
            </a:r>
            <a:r>
              <a:rPr lang="en-GB" sz="3200" baseline="30000" dirty="0"/>
              <a:t>#</a:t>
            </a:r>
            <a:r>
              <a:rPr lang="en-GB" sz="3400" dirty="0"/>
              <a:t> </a:t>
            </a:r>
          </a:p>
          <a:p>
            <a:pPr marL="182562" lvl="1" indent="0">
              <a:buNone/>
            </a:pPr>
            <a:endParaRPr lang="en-GB" sz="3400" dirty="0"/>
          </a:p>
          <a:p>
            <a:pPr marL="182562" lvl="1" indent="0">
              <a:buNone/>
            </a:pPr>
            <a:endParaRPr lang="en-GB" sz="3400" dirty="0"/>
          </a:p>
          <a:p>
            <a:pPr marL="182562" lvl="1" indent="0">
              <a:buNone/>
            </a:pPr>
            <a:endParaRPr lang="en-GB" sz="3400" dirty="0"/>
          </a:p>
          <a:p>
            <a:pPr lvl="1"/>
            <a:endParaRPr lang="en-GB" sz="3400" dirty="0"/>
          </a:p>
          <a:p>
            <a:pPr lvl="1"/>
            <a:endParaRPr lang="en-GB" sz="3400" dirty="0"/>
          </a:p>
          <a:p>
            <a:pPr lvl="1"/>
            <a:endParaRPr lang="en-GB" sz="3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75F35-4AE9-2781-A095-A5536920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79207-52FC-CAD4-29E8-7AE4F16A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85" y="637723"/>
            <a:ext cx="11038114" cy="692647"/>
          </a:xfrm>
        </p:spPr>
        <p:txBody>
          <a:bodyPr/>
          <a:lstStyle/>
          <a:p>
            <a:r>
              <a:rPr lang="en-GB" sz="4000" dirty="0">
                <a:solidFill>
                  <a:schemeClr val="tx1">
                    <a:lumMod val="75000"/>
                  </a:schemeClr>
                </a:solidFill>
              </a:rPr>
              <a:t>How can SMRs help to combat climate change?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F513F-0BD8-E3A1-7318-9EC6D15D87AB}"/>
              </a:ext>
            </a:extLst>
          </p:cNvPr>
          <p:cNvSpPr txBox="1"/>
          <p:nvPr/>
        </p:nvSpPr>
        <p:spPr>
          <a:xfrm>
            <a:off x="5508171" y="6149346"/>
            <a:ext cx="697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Integrated facilities comprised of nuclear reactors, renewable energy generation and industrial processes</a:t>
            </a:r>
          </a:p>
        </p:txBody>
      </p:sp>
    </p:spTree>
    <p:extLst>
      <p:ext uri="{BB962C8B-B14F-4D97-AF65-F5344CB8AC3E}">
        <p14:creationId xmlns:p14="http://schemas.microsoft.com/office/powerpoint/2010/main" val="91159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46D26-15B2-7425-8091-A1E2CBC5C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5" y="1628776"/>
            <a:ext cx="10655300" cy="2377167"/>
          </a:xfrm>
        </p:spPr>
        <p:txBody>
          <a:bodyPr/>
          <a:lstStyle/>
          <a:p>
            <a:r>
              <a:rPr lang="en-GB" sz="2800" dirty="0"/>
              <a:t>More than 70 commercial SMR designs being developed</a:t>
            </a:r>
          </a:p>
          <a:p>
            <a:r>
              <a:rPr lang="en-GB" sz="2800" dirty="0"/>
              <a:t>Power output ranging from 1.5MW to 450MW</a:t>
            </a:r>
          </a:p>
          <a:p>
            <a:r>
              <a:rPr lang="en-GB" sz="2800" dirty="0"/>
              <a:t>Temperature of Coolant 300C to 950C</a:t>
            </a:r>
          </a:p>
          <a:p>
            <a:r>
              <a:rPr lang="en-GB" sz="2800" dirty="0"/>
              <a:t>Fuel enrichment up to 20% U</a:t>
            </a:r>
            <a:r>
              <a:rPr lang="en-GB" sz="2800" baseline="-25000" dirty="0"/>
              <a:t>235</a:t>
            </a:r>
            <a:r>
              <a:rPr lang="en-GB" sz="28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6CFDA-E474-091D-8772-16CFE9CC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67ABD8-7E52-82DB-EBB5-2B1234E2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Small Modular Reactors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EECF-2BEC-3095-36D1-1F7383430C86}"/>
              </a:ext>
            </a:extLst>
          </p:cNvPr>
          <p:cNvSpPr txBox="1"/>
          <p:nvPr/>
        </p:nvSpPr>
        <p:spPr>
          <a:xfrm>
            <a:off x="912285" y="3792286"/>
            <a:ext cx="4715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Process: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Burners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Breeders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Thermal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0E8FB-3EE0-1C17-5133-C1CD7DD5805F}"/>
              </a:ext>
            </a:extLst>
          </p:cNvPr>
          <p:cNvSpPr txBox="1"/>
          <p:nvPr/>
        </p:nvSpPr>
        <p:spPr>
          <a:xfrm>
            <a:off x="6096000" y="3792286"/>
            <a:ext cx="471562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Coolant: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Helium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Sodium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Molten Salt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Lead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2D5FB-FA2C-B515-7F60-7489DACE0FC4}"/>
              </a:ext>
            </a:extLst>
          </p:cNvPr>
          <p:cNvSpPr txBox="1"/>
          <p:nvPr/>
        </p:nvSpPr>
        <p:spPr>
          <a:xfrm>
            <a:off x="4419599" y="6165849"/>
            <a:ext cx="620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https://aris.iaea.org/sites/overview.html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&amp; NRI</a:t>
            </a:r>
          </a:p>
        </p:txBody>
      </p:sp>
    </p:spTree>
    <p:extLst>
      <p:ext uri="{BB962C8B-B14F-4D97-AF65-F5344CB8AC3E}">
        <p14:creationId xmlns:p14="http://schemas.microsoft.com/office/powerpoint/2010/main" val="298071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8A9841-34F3-CE1A-417F-8043A8B82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5" y="1409150"/>
            <a:ext cx="10655300" cy="4831764"/>
          </a:xfrm>
        </p:spPr>
        <p:txBody>
          <a:bodyPr/>
          <a:lstStyle/>
          <a:p>
            <a:r>
              <a:rPr lang="en-GB" sz="3200" dirty="0"/>
              <a:t>Many of the planned technologies will fail to develop</a:t>
            </a:r>
          </a:p>
          <a:p>
            <a:r>
              <a:rPr lang="en-GB" sz="3200" dirty="0"/>
              <a:t>Keep them Standard Modular Reactors</a:t>
            </a:r>
          </a:p>
          <a:p>
            <a:r>
              <a:rPr lang="en-GB" sz="3200" dirty="0"/>
              <a:t>(Inter)national regulatory technical approval</a:t>
            </a:r>
          </a:p>
          <a:p>
            <a:r>
              <a:rPr lang="en-GB" sz="3200" dirty="0"/>
              <a:t>National regulatory site approval &amp; licence</a:t>
            </a:r>
          </a:p>
          <a:p>
            <a:r>
              <a:rPr lang="en-GB" sz="3200" dirty="0"/>
              <a:t>Safeguards &amp; Security</a:t>
            </a:r>
          </a:p>
          <a:p>
            <a:r>
              <a:rPr lang="en-GB" sz="3200" dirty="0"/>
              <a:t>Skills shortage (OEM, contractors and operators)</a:t>
            </a:r>
          </a:p>
          <a:p>
            <a:r>
              <a:rPr lang="en-GB" sz="3200" dirty="0"/>
              <a:t>Finance</a:t>
            </a:r>
          </a:p>
          <a:p>
            <a:r>
              <a:rPr lang="en-GB" sz="3200" dirty="0"/>
              <a:t>Fuel Supply Constraints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43222-FAED-EFBE-2CA9-CEF0B172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76C3EA-0F74-CD00-95D8-5EB56DDD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09523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CCFCEB-FF6A-E3C1-99C4-CE8F0F0F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High Temperature Gas Cooled Reactor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EA7A7A-7FEB-5090-1E8A-F6F743D1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B49EAA-77F3-4220-578A-B1F8C76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What’s actually happening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8B97E-1860-3D1A-BA7B-11F1ACB5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85" y="2390776"/>
            <a:ext cx="6002894" cy="3356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F74A05-9579-8381-6A13-1E594DA2DC6B}"/>
              </a:ext>
            </a:extLst>
          </p:cNvPr>
          <p:cNvSpPr txBox="1"/>
          <p:nvPr/>
        </p:nvSpPr>
        <p:spPr>
          <a:xfrm>
            <a:off x="7273018" y="2390776"/>
            <a:ext cx="4918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Shidao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Bay Nuclear Power Station, China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2 x 250MWth reactors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TRISO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fuelled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Helium Cooled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Reactors critical with power raising underway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ED193C-F38C-6100-3388-B2D0142B66F4}"/>
              </a:ext>
            </a:extLst>
          </p:cNvPr>
          <p:cNvSpPr txBox="1"/>
          <p:nvPr/>
        </p:nvSpPr>
        <p:spPr>
          <a:xfrm>
            <a:off x="2990595" y="5934670"/>
            <a:ext cx="8995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Uranium kernels of about 0.5mm diameter are coated by three layers of pyro-carbon and one layer of silicon carbon. Coated fuel particles are dispersed in matrix graphite which is 5cm in diameter. </a:t>
            </a:r>
            <a:endParaRPr lang="en-GB" dirty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7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A59FA-453C-859B-697B-3CA9B282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B4A0EB-9F71-E011-D037-0C655F7A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What’s actually happening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A45876-4834-108A-8081-3EFE3373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77" y="2171869"/>
            <a:ext cx="5996051" cy="399398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E5A9955-D119-A6A1-94FA-859DDB5852FC}"/>
              </a:ext>
            </a:extLst>
          </p:cNvPr>
          <p:cNvSpPr txBox="1">
            <a:spLocks/>
          </p:cNvSpPr>
          <p:nvPr/>
        </p:nvSpPr>
        <p:spPr bwMode="black">
          <a:xfrm>
            <a:off x="912286" y="1424117"/>
            <a:ext cx="4160457" cy="565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itchFamily="34" charset="0"/>
              <a:buChar char="•"/>
              <a:defRPr sz="1800" kern="1200">
                <a:solidFill>
                  <a:srgbClr val="283E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44500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159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85838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5713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Barge Mounted SMR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8277B-AD9A-132B-D068-8AE90DB81B3C}"/>
              </a:ext>
            </a:extLst>
          </p:cNvPr>
          <p:cNvSpPr txBox="1"/>
          <p:nvPr/>
        </p:nvSpPr>
        <p:spPr>
          <a:xfrm>
            <a:off x="7273018" y="2390776"/>
            <a:ext cx="49189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Akademik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Lomonosov NPP Russia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2 x 150MWth reactors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PWR reactors derived from ships reactors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Water Cooled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Provides heat and power to a remote community and industry</a:t>
            </a:r>
          </a:p>
        </p:txBody>
      </p:sp>
    </p:spTree>
    <p:extLst>
      <p:ext uri="{BB962C8B-B14F-4D97-AF65-F5344CB8AC3E}">
        <p14:creationId xmlns:p14="http://schemas.microsoft.com/office/powerpoint/2010/main" val="258890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B51A08-6045-332B-65B8-62E373D33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Announced Projects </a:t>
            </a:r>
            <a:r>
              <a:rPr lang="en-GB" dirty="0"/>
              <a:t>(some of them)</a:t>
            </a:r>
          </a:p>
          <a:p>
            <a:r>
              <a:rPr lang="en-GB" sz="2400" dirty="0"/>
              <a:t>OPG Canada 		GE Hitachi BWR 290MWe on existing site</a:t>
            </a:r>
          </a:p>
          <a:p>
            <a:r>
              <a:rPr lang="en-GB" sz="2400" dirty="0"/>
              <a:t>PacifiCorp US	TerraPower NATRIUM™ Power Plant 345MWe sodium fast 				reactor combined with a molten salt energy storage system</a:t>
            </a:r>
          </a:p>
          <a:p>
            <a:r>
              <a:rPr lang="en-GB" sz="2400" dirty="0"/>
              <a:t>Energy Northwest	Xe 100 HTGC 4x 80MWe Reactor TRISO fuel</a:t>
            </a:r>
          </a:p>
          <a:p>
            <a:pPr marL="0" indent="0">
              <a:buNone/>
            </a:pPr>
            <a:r>
              <a:rPr lang="en-GB" sz="2400" dirty="0"/>
              <a:t> &amp; Grant County PUD</a:t>
            </a:r>
          </a:p>
          <a:p>
            <a:r>
              <a:rPr lang="en-GB" sz="2400" dirty="0"/>
              <a:t>Also developments from Rolls Royce, </a:t>
            </a:r>
            <a:r>
              <a:rPr lang="en-GB" sz="2400" dirty="0" err="1"/>
              <a:t>Urenco</a:t>
            </a:r>
            <a:r>
              <a:rPr lang="en-GB" sz="2400" dirty="0"/>
              <a:t>, </a:t>
            </a:r>
            <a:r>
              <a:rPr lang="en-GB" sz="2400" dirty="0" err="1"/>
              <a:t>NuScale</a:t>
            </a:r>
            <a:r>
              <a:rPr lang="en-GB" sz="2400" dirty="0"/>
              <a:t>, BWXT, USNC etc </a:t>
            </a:r>
            <a:r>
              <a:rPr lang="en-GB" sz="2400" dirty="0" err="1"/>
              <a:t>etc</a:t>
            </a:r>
            <a:r>
              <a:rPr lang="en-GB" sz="2400" dirty="0"/>
              <a:t>.</a:t>
            </a:r>
          </a:p>
          <a:p>
            <a:r>
              <a:rPr lang="en-GB" sz="2400" dirty="0"/>
              <a:t>Plans in US, Canada, UK, China, Russia, Poland, Estonia, Romania, Czech Republic etc.</a:t>
            </a:r>
          </a:p>
          <a:p>
            <a:r>
              <a:rPr lang="en-GB" sz="1400" dirty="0"/>
              <a:t>Further info at https://www.world-nuclear.org/information-library/nuclear-fuel-cycle/nuclear-power-reactors/small-nuclear-power-reactors.aspx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21090-36ED-0FCC-2848-C909F105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A0E00A-561D-D9DA-E560-BAB003DA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What’s actually happening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7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SR1200"/>
  <p:tag name="COLORTHEME" val="4"/>
  <p:tag name="LANGUAGE" val="2057"/>
  <p:tag name="CLASSIFICATION" val="0"/>
  <p:tag name="AIPLABEL" val="Intern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heme/theme1.xml><?xml version="1.0" encoding="utf-8"?>
<a:theme xmlns:a="http://schemas.openxmlformats.org/drawingml/2006/main" name="1_SwissRe">
  <a:themeElements>
    <a:clrScheme name="SR - BlueSkyCrepuscule">
      <a:dk1>
        <a:srgbClr val="283E36"/>
      </a:dk1>
      <a:lt1>
        <a:sysClr val="window" lastClr="FFFFFF"/>
      </a:lt1>
      <a:dk2>
        <a:srgbClr val="0F4DBC"/>
      </a:dk2>
      <a:lt2>
        <a:srgbClr val="0493D9"/>
      </a:lt2>
      <a:accent1>
        <a:srgbClr val="627D77"/>
      </a:accent1>
      <a:accent2>
        <a:srgbClr val="A1B1AD"/>
      </a:accent2>
      <a:accent3>
        <a:srgbClr val="0F4DBC"/>
      </a:accent3>
      <a:accent4>
        <a:srgbClr val="6F94D7"/>
      </a:accent4>
      <a:accent5>
        <a:srgbClr val="00A9E0"/>
      </a:accent5>
      <a:accent6>
        <a:srgbClr val="66CBEC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R - BlueSkyCrepuscule">
      <a:dk1>
        <a:srgbClr val="283E36"/>
      </a:dk1>
      <a:lt1>
        <a:sysClr val="window" lastClr="FFFFFF"/>
      </a:lt1>
      <a:dk2>
        <a:srgbClr val="0F4DBC"/>
      </a:dk2>
      <a:lt2>
        <a:srgbClr val="0493D9"/>
      </a:lt2>
      <a:accent1>
        <a:srgbClr val="627D77"/>
      </a:accent1>
      <a:accent2>
        <a:srgbClr val="A1B1AD"/>
      </a:accent2>
      <a:accent3>
        <a:srgbClr val="0F4DBC"/>
      </a:accent3>
      <a:accent4>
        <a:srgbClr val="6F94D7"/>
      </a:accent4>
      <a:accent5>
        <a:srgbClr val="00A9E0"/>
      </a:accent5>
      <a:accent6>
        <a:srgbClr val="66CBEC"/>
      </a:accent6>
      <a:hlink>
        <a:srgbClr val="0000FF"/>
      </a:hlink>
      <a:folHlink>
        <a:srgbClr val="800080"/>
      </a:folHlink>
    </a:clrScheme>
    <a:fontScheme name="Swiss Re">
      <a:majorFont>
        <a:latin typeface="SwissReSans"/>
        <a:ea typeface=""/>
        <a:cs typeface=""/>
      </a:majorFont>
      <a:minorFont>
        <a:latin typeface="SwissRe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R - BlueSkyCrepuscule">
      <a:dk1>
        <a:srgbClr val="283E36"/>
      </a:dk1>
      <a:lt1>
        <a:sysClr val="window" lastClr="FFFFFF"/>
      </a:lt1>
      <a:dk2>
        <a:srgbClr val="0F4DBC"/>
      </a:dk2>
      <a:lt2>
        <a:srgbClr val="0493D9"/>
      </a:lt2>
      <a:accent1>
        <a:srgbClr val="627D77"/>
      </a:accent1>
      <a:accent2>
        <a:srgbClr val="A1B1AD"/>
      </a:accent2>
      <a:accent3>
        <a:srgbClr val="0F4DBC"/>
      </a:accent3>
      <a:accent4>
        <a:srgbClr val="6F94D7"/>
      </a:accent4>
      <a:accent5>
        <a:srgbClr val="00A9E0"/>
      </a:accent5>
      <a:accent6>
        <a:srgbClr val="66CBEC"/>
      </a:accent6>
      <a:hlink>
        <a:srgbClr val="0000FF"/>
      </a:hlink>
      <a:folHlink>
        <a:srgbClr val="800080"/>
      </a:folHlink>
    </a:clrScheme>
    <a:fontScheme name="Swiss Re">
      <a:majorFont>
        <a:latin typeface="SwissReSans"/>
        <a:ea typeface=""/>
        <a:cs typeface=""/>
      </a:majorFont>
      <a:minorFont>
        <a:latin typeface="SwissRe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2411b21-4e26-4097-b72d-73bd5b2d850c">NDVAYMWXQ7KX-1318296591-2365</_dlc_DocId>
    <_dlc_DocIdUrl xmlns="e2411b21-4e26-4097-b72d-73bd5b2d850c">
      <Url>https://nuclearriskinsurers.sharepoint.com/sites/SimonWilcock/_layouts/15/DocIdRedir.aspx?ID=NDVAYMWXQ7KX-1318296591-2365</Url>
      <Description>NDVAYMWXQ7KX-1318296591-2365</Description>
    </_dlc_DocIdUrl>
    <SharedWithUsers xmlns="e2411b21-4e26-4097-b72d-73bd5b2d850c">
      <UserInfo>
        <DisplayName/>
        <AccountId xsi:nil="true"/>
        <AccountType/>
      </UserInfo>
    </SharedWithUsers>
    <lcf76f155ced4ddcb4097134ff3c332f xmlns="0eb621bb-2f13-4a81-b2b3-45063d2f657a">
      <Terms xmlns="http://schemas.microsoft.com/office/infopath/2007/PartnerControls"/>
    </lcf76f155ced4ddcb4097134ff3c332f>
    <TaxCatchAll xmlns="e2411b21-4e26-4097-b72d-73bd5b2d850c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1A60C64F3D3A4C9BFD19B21EB2E1EE" ma:contentTypeVersion="14" ma:contentTypeDescription="Create a new document." ma:contentTypeScope="" ma:versionID="9d0719e80ae97f573ecf7cec8368b770">
  <xsd:schema xmlns:xsd="http://www.w3.org/2001/XMLSchema" xmlns:xs="http://www.w3.org/2001/XMLSchema" xmlns:p="http://schemas.microsoft.com/office/2006/metadata/properties" xmlns:ns2="e2411b21-4e26-4097-b72d-73bd5b2d850c" xmlns:ns3="0eb621bb-2f13-4a81-b2b3-45063d2f657a" targetNamespace="http://schemas.microsoft.com/office/2006/metadata/properties" ma:root="true" ma:fieldsID="1073a1e28824221222540b02e7f7b933" ns2:_="" ns3:_="">
    <xsd:import namespace="e2411b21-4e26-4097-b72d-73bd5b2d850c"/>
    <xsd:import namespace="0eb621bb-2f13-4a81-b2b3-45063d2f657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11b21-4e26-4097-b72d-73bd5b2d850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bad4a4c-b246-4c27-9a0d-1bb10791b29d}" ma:internalName="TaxCatchAll" ma:showField="CatchAllData" ma:web="e2411b21-4e26-4097-b72d-73bd5b2d85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621bb-2f13-4a81-b2b3-45063d2f65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a43dbab-138c-4afa-a5f6-b803df8ee5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A4EF7D-2E55-4707-B9F9-E711139D1D63}">
  <ds:schemaRefs>
    <ds:schemaRef ds:uri="http://purl.org/dc/dcmitype/"/>
    <ds:schemaRef ds:uri="http://purl.org/dc/terms/"/>
    <ds:schemaRef ds:uri="http://schemas.microsoft.com/office/2006/metadata/properties"/>
    <ds:schemaRef ds:uri="0eb621bb-2f13-4a81-b2b3-45063d2f657a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2411b21-4e26-4097-b72d-73bd5b2d850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54C89B-1DBA-4449-96A8-D7104777A44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6A7BA86-EFC5-4DC3-8750-ABB0981F02F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7B6B3D2-3C82-4502-8468-5BF86E8986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411b21-4e26-4097-b72d-73bd5b2d850c"/>
    <ds:schemaRef ds:uri="0eb621bb-2f13-4a81-b2b3-45063d2f6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691</Words>
  <Application>Microsoft Office PowerPoint</Application>
  <PresentationFormat>Widescreen</PresentationFormat>
  <Paragraphs>122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SwissReSans</vt:lpstr>
      <vt:lpstr>SwissReSans Light</vt:lpstr>
      <vt:lpstr>Calibri</vt:lpstr>
      <vt:lpstr>Arial</vt:lpstr>
      <vt:lpstr>1_SwissRe</vt:lpstr>
      <vt:lpstr>Onshore Energy Conference London 2022   </vt:lpstr>
      <vt:lpstr>How can small* modular nuclear reactors help to combat climate change?</vt:lpstr>
      <vt:lpstr>What is Small Modular Reactor</vt:lpstr>
      <vt:lpstr>How can SMRs help to combat climate change?</vt:lpstr>
      <vt:lpstr>Small Modular Reactors</vt:lpstr>
      <vt:lpstr>Challenges</vt:lpstr>
      <vt:lpstr>What’s actually happening</vt:lpstr>
      <vt:lpstr>What’s actually happening</vt:lpstr>
      <vt:lpstr>What’s actually happening</vt:lpstr>
      <vt:lpstr>Can SMRs help to combat climate change?</vt:lpstr>
      <vt:lpstr>Multiple party relationships  </vt:lpstr>
      <vt:lpstr>Nuclear Insurance Pools</vt:lpstr>
      <vt:lpstr>Nuclear fuel cycle </vt:lpstr>
      <vt:lpstr>Liability &amp; Property insurances</vt:lpstr>
      <vt:lpstr>Nuclear Industry Association  https://www.niauk.org/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Nuclear Pools’  Annual General Meeting</dc:title>
  <dc:creator>Alain Quéré</dc:creator>
  <cp:lastModifiedBy>Simon Wilcock</cp:lastModifiedBy>
  <cp:revision>3</cp:revision>
  <cp:lastPrinted>2022-05-05T15:44:37Z</cp:lastPrinted>
  <dcterms:created xsi:type="dcterms:W3CDTF">2021-06-04T17:26:47Z</dcterms:created>
  <dcterms:modified xsi:type="dcterms:W3CDTF">2022-10-30T17:57:59Z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c2fedb-0da6-4717-8531-d16a1b9930f4_Enabled">
    <vt:lpwstr>true</vt:lpwstr>
  </property>
  <property fmtid="{D5CDD505-2E9C-101B-9397-08002B2CF9AE}" pid="3" name="MSIP_Label_90c2fedb-0da6-4717-8531-d16a1b9930f4_SetDate">
    <vt:lpwstr>2021-06-04T17:27:42Z</vt:lpwstr>
  </property>
  <property fmtid="{D5CDD505-2E9C-101B-9397-08002B2CF9AE}" pid="4" name="MSIP_Label_90c2fedb-0da6-4717-8531-d16a1b9930f4_Method">
    <vt:lpwstr>Privileged</vt:lpwstr>
  </property>
  <property fmtid="{D5CDD505-2E9C-101B-9397-08002B2CF9AE}" pid="5" name="MSIP_Label_90c2fedb-0da6-4717-8531-d16a1b9930f4_Name">
    <vt:lpwstr>90c2fedb-0da6-4717-8531-d16a1b9930f4</vt:lpwstr>
  </property>
  <property fmtid="{D5CDD505-2E9C-101B-9397-08002B2CF9AE}" pid="6" name="MSIP_Label_90c2fedb-0da6-4717-8531-d16a1b9930f4_SiteId">
    <vt:lpwstr>45597f60-6e37-4be7-acfb-4c9e23b261ea</vt:lpwstr>
  </property>
  <property fmtid="{D5CDD505-2E9C-101B-9397-08002B2CF9AE}" pid="7" name="MSIP_Label_90c2fedb-0da6-4717-8531-d16a1b9930f4_ActionId">
    <vt:lpwstr>936ae153-aae6-4734-a60f-50eb63707e04</vt:lpwstr>
  </property>
  <property fmtid="{D5CDD505-2E9C-101B-9397-08002B2CF9AE}" pid="8" name="MSIP_Label_90c2fedb-0da6-4717-8531-d16a1b9930f4_ContentBits">
    <vt:lpwstr>0</vt:lpwstr>
  </property>
  <property fmtid="{D5CDD505-2E9C-101B-9397-08002B2CF9AE}" pid="9" name="Sensitivity">
    <vt:lpwstr>Internal</vt:lpwstr>
  </property>
  <property fmtid="{D5CDD505-2E9C-101B-9397-08002B2CF9AE}" pid="10" name="ContentTypeId">
    <vt:lpwstr>0x010100AD1A60C64F3D3A4C9BFD19B21EB2E1EE</vt:lpwstr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dlc_DocIdItemGuid">
    <vt:lpwstr>0e155d73-104b-458f-bacf-1e6477111175</vt:lpwstr>
  </property>
  <property fmtid="{D5CDD505-2E9C-101B-9397-08002B2CF9AE}" pid="15" name="_ExtendedDescription">
    <vt:lpwstr/>
  </property>
  <property fmtid="{D5CDD505-2E9C-101B-9397-08002B2CF9AE}" pid="16" name="xd_Signature">
    <vt:bool>false</vt:bool>
  </property>
  <property fmtid="{D5CDD505-2E9C-101B-9397-08002B2CF9AE}" pid="17" name="MediaServiceImageTags">
    <vt:lpwstr/>
  </property>
</Properties>
</file>