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13"/>
  </p:notesMasterIdLst>
  <p:sldIdLst>
    <p:sldId id="286" r:id="rId5"/>
    <p:sldId id="2142532909" r:id="rId6"/>
    <p:sldId id="306" r:id="rId7"/>
    <p:sldId id="2142532910" r:id="rId8"/>
    <p:sldId id="294" r:id="rId9"/>
    <p:sldId id="361" r:id="rId10"/>
    <p:sldId id="358" r:id="rId11"/>
    <p:sldId id="2142532908" r:id="rId12"/>
  </p:sldIdLst>
  <p:sldSz cx="24382413" cy="13716000"/>
  <p:notesSz cx="6858000" cy="9144000"/>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0ECEFDC0-9043-8F4C-9AB8-B669A52BEE11}">
          <p14:sldIdLst>
            <p14:sldId id="286"/>
            <p14:sldId id="2142532909"/>
            <p14:sldId id="306"/>
            <p14:sldId id="2142532910"/>
            <p14:sldId id="294"/>
            <p14:sldId id="361"/>
            <p14:sldId id="358"/>
            <p14:sldId id="21425329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836"/>
    <a:srgbClr val="46535E"/>
    <a:srgbClr val="97989F"/>
    <a:srgbClr val="007585"/>
    <a:srgbClr val="F25D0D"/>
    <a:srgbClr val="EA2537"/>
    <a:srgbClr val="D12258"/>
    <a:srgbClr val="A71B70"/>
    <a:srgbClr val="28B0C3"/>
    <a:srgbClr val="E5EF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4A1DBE-FE98-4459-91A9-03AE44E4F712}" v="14" dt="2022-10-20T07:41:09.318"/>
  </p1510:revLst>
</p1510:revInfo>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83"/>
    <p:restoredTop sz="76157" autoAdjust="0"/>
  </p:normalViewPr>
  <p:slideViewPr>
    <p:cSldViewPr snapToGrid="0" snapToObjects="1">
      <p:cViewPr varScale="1">
        <p:scale>
          <a:sx n="44" d="100"/>
          <a:sy n="44" d="100"/>
        </p:scale>
        <p:origin x="744" y="54"/>
      </p:cViewPr>
      <p:guideLst/>
    </p:cSldViewPr>
  </p:slideViewPr>
  <p:notesTextViewPr>
    <p:cViewPr>
      <p:scale>
        <a:sx n="1" d="1"/>
        <a:sy n="1" d="1"/>
      </p:scale>
      <p:origin x="0" y="0"/>
    </p:cViewPr>
  </p:notesTextViewPr>
  <p:sorterViewPr>
    <p:cViewPr varScale="1">
      <p:scale>
        <a:sx n="1" d="1"/>
        <a:sy n="1" d="1"/>
      </p:scale>
      <p:origin x="0" y="-132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598D5-A3FE-0C4E-B933-B87520E8EF4C}" type="datetimeFigureOut">
              <a:rPr lang="en-GB" smtClean="0"/>
              <a:t>20/10/2022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F102A-BCD4-D14F-9CE7-7BB6C2F4C31B}" type="slidenum">
              <a:rPr lang="en-GB" smtClean="0"/>
              <a:t>‹#›</a:t>
            </a:fld>
            <a:endParaRPr lang="en-GB" dirty="0"/>
          </a:p>
        </p:txBody>
      </p:sp>
    </p:spTree>
    <p:extLst>
      <p:ext uri="{BB962C8B-B14F-4D97-AF65-F5344CB8AC3E}">
        <p14:creationId xmlns:p14="http://schemas.microsoft.com/office/powerpoint/2010/main" val="138916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F102A-BCD4-D14F-9CE7-7BB6C2F4C31B}" type="slidenum">
              <a:rPr lang="en-GB" smtClean="0"/>
              <a:t>1</a:t>
            </a:fld>
            <a:endParaRPr lang="en-GB" dirty="0"/>
          </a:p>
        </p:txBody>
      </p:sp>
    </p:spTree>
    <p:extLst>
      <p:ext uri="{BB962C8B-B14F-4D97-AF65-F5344CB8AC3E}">
        <p14:creationId xmlns:p14="http://schemas.microsoft.com/office/powerpoint/2010/main" val="70753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Blue Hydrogen – established grey methods from coal gasification and SMR with CO2 then captured and stored – 8 sites globally in operation – largest at 1000 tonnes per day of H2, behaviour and storage within reservoirs and mitigating actions at early stages – practice well established but scaling poses challenges, re-use</a:t>
            </a:r>
          </a:p>
          <a:p>
            <a:r>
              <a:rPr lang="en-GB" dirty="0"/>
              <a:t>Green Hydrogen</a:t>
            </a:r>
          </a:p>
          <a:p>
            <a:r>
              <a:rPr lang="en-GB" dirty="0"/>
              <a:t>Alkaline – established technology – challenge is building in greater flexibility and operating range (minimum 10% load) to support renewable supply</a:t>
            </a:r>
          </a:p>
          <a:p>
            <a:r>
              <a:rPr lang="en-GB" dirty="0"/>
              <a:t>Proton Exchange Membrane – Relatively new technology – out of the 286 MW globally operational 30% is via PEM, small scale (10 MW largest), operating hours and lifetime are lower – same at any load</a:t>
            </a:r>
          </a:p>
          <a:p>
            <a:r>
              <a:rPr lang="en-GB" dirty="0"/>
              <a:t>Layout – overcome the high footprints of current designs future aspirations are to use stacked systems, access for maintenance and intervention, impact on fire risk, </a:t>
            </a:r>
          </a:p>
          <a:p>
            <a:r>
              <a:rPr lang="en-GB" dirty="0"/>
              <a:t>Placement – coastal developments linked to offshore wind – exposure to flooding risks</a:t>
            </a:r>
          </a:p>
          <a:p>
            <a:r>
              <a:rPr lang="en-GB" dirty="0"/>
              <a:t>New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Methane pyrolysis, solid oxide electrolysers (high efficiency but require high temperature steam as process feed, very new technology), electrified steam methane reformers</a:t>
            </a:r>
          </a:p>
        </p:txBody>
      </p:sp>
      <p:sp>
        <p:nvSpPr>
          <p:cNvPr id="4" name="Slide Number Placeholder 3"/>
          <p:cNvSpPr>
            <a:spLocks noGrp="1"/>
          </p:cNvSpPr>
          <p:nvPr>
            <p:ph type="sldNum" sz="quarter" idx="5"/>
          </p:nvPr>
        </p:nvSpPr>
        <p:spPr/>
        <p:txBody>
          <a:bodyPr/>
          <a:lstStyle/>
          <a:p>
            <a:fld id="{C6AF102A-BCD4-D14F-9CE7-7BB6C2F4C31B}" type="slidenum">
              <a:rPr lang="en-GB" smtClean="0"/>
              <a:t>2</a:t>
            </a:fld>
            <a:endParaRPr lang="en-GB" dirty="0"/>
          </a:p>
        </p:txBody>
      </p:sp>
    </p:spTree>
    <p:extLst>
      <p:ext uri="{BB962C8B-B14F-4D97-AF65-F5344CB8AC3E}">
        <p14:creationId xmlns:p14="http://schemas.microsoft.com/office/powerpoint/2010/main" val="303149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Pipeline – well established method for transporting hydrogen as seen in refineries, technology gap is scale, but little issue seen, Compression has established use of piston compressors in refineries</a:t>
            </a:r>
          </a:p>
          <a:p>
            <a:r>
              <a:rPr lang="en-GB" dirty="0"/>
              <a:t>Re-use and blending – greater technology risks, hydrogens impact on material selection, from steel embrittlement issues to valve seals, gas compressor normally based on centrifugal model, limited examples globally of their use for hydrogen but suffer challenges in rotational speed, impeller material and additional stages of compression. In blending end users on the gas system may be unable to accept hydrogen (chemical process, flame temperatures) leading to de-blending requirements</a:t>
            </a:r>
          </a:p>
          <a:p>
            <a:r>
              <a:rPr lang="en-GB" dirty="0"/>
              <a:t>Storage – Salt cavern is a known medium for onshore storage (used at refineries), development and leakage or contamination considerations, pressurised vessel more novel resin based materials being developed to help with footprint and weight</a:t>
            </a:r>
          </a:p>
          <a:p>
            <a:r>
              <a:rPr lang="en-GB" dirty="0"/>
              <a:t>Ammonia – production of ammonia well established and understood, technology challenge is the reconversion to hydrogen, cracking energy intensive and currently only at pilot scale, highly toxic, flammable, explosive</a:t>
            </a:r>
          </a:p>
          <a:p>
            <a:r>
              <a:rPr lang="en-GB" dirty="0"/>
              <a:t>Liquid Hydrogen – Large scale under development, boil off loses along the chain, complex storage and transport requirement with transport by ship or rail limited with a single Liq h2 ship in operation, flammable and dense</a:t>
            </a:r>
          </a:p>
          <a:p>
            <a:r>
              <a:rPr lang="en-GB" dirty="0"/>
              <a:t>LOHC – Still establishing as a technology (early prototypes at small scale) , low toxicity, non-explosive or flammable, similar energy cycle to Ammonia</a:t>
            </a:r>
          </a:p>
          <a:p>
            <a:endParaRPr lang="en-GB" dirty="0"/>
          </a:p>
        </p:txBody>
      </p:sp>
      <p:sp>
        <p:nvSpPr>
          <p:cNvPr id="4" name="Slide Number Placeholder 3"/>
          <p:cNvSpPr>
            <a:spLocks noGrp="1"/>
          </p:cNvSpPr>
          <p:nvPr>
            <p:ph type="sldNum" sz="quarter" idx="5"/>
          </p:nvPr>
        </p:nvSpPr>
        <p:spPr/>
        <p:txBody>
          <a:bodyPr/>
          <a:lstStyle/>
          <a:p>
            <a:fld id="{C6AF102A-BCD4-D14F-9CE7-7BB6C2F4C31B}" type="slidenum">
              <a:rPr lang="en-GB" smtClean="0"/>
              <a:t>3</a:t>
            </a:fld>
            <a:endParaRPr lang="en-GB" dirty="0"/>
          </a:p>
        </p:txBody>
      </p:sp>
    </p:spTree>
    <p:extLst>
      <p:ext uri="{BB962C8B-B14F-4D97-AF65-F5344CB8AC3E}">
        <p14:creationId xmlns:p14="http://schemas.microsoft.com/office/powerpoint/2010/main" val="30487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Distribution – Historic development of power networks have been from central large power plants with lines out to end users, Coastal wind development has challenged this with export limited by network capacity</a:t>
            </a:r>
          </a:p>
          <a:p>
            <a:r>
              <a:rPr lang="en-GB" dirty="0"/>
              <a:t>Storage – flexibility, fast response – smart grid use of electric vehicle, data to manage supply and demand, CAES – compressed air energy storage</a:t>
            </a:r>
          </a:p>
          <a:p>
            <a:r>
              <a:rPr lang="en-GB" dirty="0"/>
              <a:t>Import/export – key supply/demand management and renewable shortfall – interconnector with EU countries</a:t>
            </a:r>
          </a:p>
          <a:p>
            <a:r>
              <a:rPr lang="en-GB" dirty="0"/>
              <a:t>Conversion – grid to hydrogen – hydrogen as an energy store</a:t>
            </a:r>
          </a:p>
          <a:p>
            <a:endParaRPr lang="en-GB" dirty="0"/>
          </a:p>
        </p:txBody>
      </p:sp>
      <p:sp>
        <p:nvSpPr>
          <p:cNvPr id="4" name="Slide Number Placeholder 3"/>
          <p:cNvSpPr>
            <a:spLocks noGrp="1"/>
          </p:cNvSpPr>
          <p:nvPr>
            <p:ph type="sldNum" sz="quarter" idx="5"/>
          </p:nvPr>
        </p:nvSpPr>
        <p:spPr/>
        <p:txBody>
          <a:bodyPr/>
          <a:lstStyle/>
          <a:p>
            <a:fld id="{C6AF102A-BCD4-D14F-9CE7-7BB6C2F4C31B}" type="slidenum">
              <a:rPr lang="en-GB" smtClean="0"/>
              <a:t>4</a:t>
            </a:fld>
            <a:endParaRPr lang="en-GB" dirty="0"/>
          </a:p>
        </p:txBody>
      </p:sp>
    </p:spTree>
    <p:extLst>
      <p:ext uri="{BB962C8B-B14F-4D97-AF65-F5344CB8AC3E}">
        <p14:creationId xmlns:p14="http://schemas.microsoft.com/office/powerpoint/2010/main" val="385811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Road transport – likely to offer multiple options to support changing vehicle demand – see this in electrical and fossil fuel, potential for hydrogen to also become part of this mixture</a:t>
            </a:r>
          </a:p>
          <a:p>
            <a:r>
              <a:rPr lang="en-GB" dirty="0"/>
              <a:t>HGV – greatest application for hydrogen in road users due to limited battery capacity, though technology is continuing to develop, hubs starting to be deployed with refilling station backbones on major cargo routes</a:t>
            </a:r>
          </a:p>
          <a:p>
            <a:r>
              <a:rPr lang="en-GB" dirty="0"/>
              <a:t>Ports – Decabonisation of shipping, electrification, hydrogen, ammonia, Methanol – Offshore wind growth</a:t>
            </a:r>
          </a:p>
        </p:txBody>
      </p:sp>
      <p:sp>
        <p:nvSpPr>
          <p:cNvPr id="4" name="Slide Number Placeholder 3"/>
          <p:cNvSpPr>
            <a:spLocks noGrp="1"/>
          </p:cNvSpPr>
          <p:nvPr>
            <p:ph type="sldNum" sz="quarter" idx="5"/>
          </p:nvPr>
        </p:nvSpPr>
        <p:spPr/>
        <p:txBody>
          <a:bodyPr/>
          <a:lstStyle/>
          <a:p>
            <a:fld id="{C6AF102A-BCD4-D14F-9CE7-7BB6C2F4C31B}" type="slidenum">
              <a:rPr lang="en-GB" smtClean="0"/>
              <a:t>5</a:t>
            </a:fld>
            <a:endParaRPr lang="en-GB" dirty="0"/>
          </a:p>
        </p:txBody>
      </p:sp>
    </p:spTree>
    <p:extLst>
      <p:ext uri="{BB962C8B-B14F-4D97-AF65-F5344CB8AC3E}">
        <p14:creationId xmlns:p14="http://schemas.microsoft.com/office/powerpoint/2010/main" val="53252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Refineries – Alternative fuel production across ammonia, liquid hydrogen and synthetic fuels – combination with carbon, built around existing processes, decarbonisation targets</a:t>
            </a:r>
          </a:p>
          <a:p>
            <a:r>
              <a:rPr lang="en-GB" dirty="0"/>
              <a:t>Feedstock – increased renewable hydrogen, waste to fuel (SAF)</a:t>
            </a:r>
          </a:p>
          <a:p>
            <a:r>
              <a:rPr lang="en-GB" dirty="0"/>
              <a:t>Bulk storage – lower energy density of future low carbon fuels increased demand for storage, new challenges and risks with ammonia or liquid hydrogen sites</a:t>
            </a:r>
          </a:p>
          <a:p>
            <a:r>
              <a:rPr lang="en-GB" dirty="0"/>
              <a:t>Process heat – Electrification, industrial heat pumps, hydrogen fired, CCUS</a:t>
            </a:r>
          </a:p>
          <a:p>
            <a:r>
              <a:rPr lang="en-GB" dirty="0"/>
              <a:t>Supply chains – Increased focus on local content in projects – growth and demand for fabrication capabilities</a:t>
            </a:r>
          </a:p>
          <a:p>
            <a:r>
              <a:rPr lang="en-GB" dirty="0"/>
              <a:t>New Technology -  Direct air capture and storage</a:t>
            </a:r>
          </a:p>
        </p:txBody>
      </p:sp>
      <p:sp>
        <p:nvSpPr>
          <p:cNvPr id="4" name="Slide Number Placeholder 3"/>
          <p:cNvSpPr>
            <a:spLocks noGrp="1"/>
          </p:cNvSpPr>
          <p:nvPr>
            <p:ph type="sldNum" sz="quarter" idx="5"/>
          </p:nvPr>
        </p:nvSpPr>
        <p:spPr/>
        <p:txBody>
          <a:bodyPr/>
          <a:lstStyle/>
          <a:p>
            <a:fld id="{C6AF102A-BCD4-D14F-9CE7-7BB6C2F4C31B}" type="slidenum">
              <a:rPr lang="en-GB" smtClean="0"/>
              <a:t>6</a:t>
            </a:fld>
            <a:endParaRPr lang="en-GB" dirty="0"/>
          </a:p>
        </p:txBody>
      </p:sp>
    </p:spTree>
    <p:extLst>
      <p:ext uri="{BB962C8B-B14F-4D97-AF65-F5344CB8AC3E}">
        <p14:creationId xmlns:p14="http://schemas.microsoft.com/office/powerpoint/2010/main" val="2633578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Abated gas fired – addition of CCUS on existing generation technologies – challenges in capture and stripping technologies</a:t>
            </a:r>
          </a:p>
          <a:p>
            <a:r>
              <a:rPr lang="en-GB" dirty="0"/>
              <a:t>BECCS – Use of biomass with CCS as an offsetting mechanism </a:t>
            </a:r>
          </a:p>
          <a:p>
            <a:r>
              <a:rPr lang="en-GB" dirty="0"/>
              <a:t>Nuclear – Small modular reactors, future fusion potential</a:t>
            </a:r>
          </a:p>
          <a:p>
            <a:endParaRPr lang="en-GB" dirty="0"/>
          </a:p>
          <a:p>
            <a:endParaRPr lang="en-GB" dirty="0"/>
          </a:p>
        </p:txBody>
      </p:sp>
      <p:sp>
        <p:nvSpPr>
          <p:cNvPr id="4" name="Slide Number Placeholder 3"/>
          <p:cNvSpPr>
            <a:spLocks noGrp="1"/>
          </p:cNvSpPr>
          <p:nvPr>
            <p:ph type="sldNum" sz="quarter" idx="5"/>
          </p:nvPr>
        </p:nvSpPr>
        <p:spPr/>
        <p:txBody>
          <a:bodyPr/>
          <a:lstStyle/>
          <a:p>
            <a:fld id="{C6AF102A-BCD4-D14F-9CE7-7BB6C2F4C31B}" type="slidenum">
              <a:rPr lang="en-GB" smtClean="0"/>
              <a:t>7</a:t>
            </a:fld>
            <a:endParaRPr lang="en-GB" dirty="0"/>
          </a:p>
        </p:txBody>
      </p:sp>
    </p:spTree>
    <p:extLst>
      <p:ext uri="{BB962C8B-B14F-4D97-AF65-F5344CB8AC3E}">
        <p14:creationId xmlns:p14="http://schemas.microsoft.com/office/powerpoint/2010/main" val="3908991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8380413" y="0"/>
            <a:ext cx="16002000" cy="13715107"/>
          </a:xfrm>
          <a:solidFill>
            <a:schemeClr val="bg1">
              <a:lumMod val="95000"/>
            </a:schemeClr>
          </a:solidFill>
        </p:spPr>
        <p:txBody>
          <a:bodyPr tIns="5577840"/>
          <a:lstStyle>
            <a:lvl1pPr algn="ctr">
              <a:defRPr b="0">
                <a:solidFill>
                  <a:schemeClr val="tx1"/>
                </a:solidFill>
              </a:defRPr>
            </a:lvl1pPr>
          </a:lstStyle>
          <a:p>
            <a:r>
              <a:rPr lang="en-US" dirty="0"/>
              <a:t>Click icon to add picture</a:t>
            </a:r>
            <a:endParaRPr lang="en-GB" dirty="0"/>
          </a:p>
        </p:txBody>
      </p:sp>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732915" y="12554568"/>
            <a:ext cx="6883909"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AA Gray</a:t>
            </a:r>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732916" y="3124200"/>
            <a:ext cx="6883910" cy="8803943"/>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bg1"/>
                </a:solidFill>
              </a:defRPr>
            </a:lvl1pPr>
            <a:lvl2pPr>
              <a:lnSpc>
                <a:spcPct val="100000"/>
              </a:lnSpc>
              <a:spcBef>
                <a:spcPts val="1000"/>
              </a:spcBef>
              <a:defRPr sz="4000">
                <a:solidFill>
                  <a:schemeClr val="bg1"/>
                </a:solidFill>
              </a:defRPr>
            </a:lvl2pPr>
            <a:lvl3pPr marL="0" indent="0">
              <a:lnSpc>
                <a:spcPct val="100000"/>
              </a:lnSpc>
              <a:spcBef>
                <a:spcPts val="4000"/>
              </a:spcBef>
              <a:spcAft>
                <a:spcPts val="1000"/>
              </a:spcAft>
              <a:buNone/>
              <a:defRPr sz="2400">
                <a:solidFill>
                  <a:schemeClr val="bg1"/>
                </a:solidFill>
              </a:defRPr>
            </a:lvl3pPr>
            <a:lvl4pPr marL="0" indent="0">
              <a:lnSpc>
                <a:spcPct val="100000"/>
              </a:lnSpc>
              <a:spcBef>
                <a:spcPts val="1000"/>
              </a:spcBef>
              <a:spcAft>
                <a:spcPts val="1000"/>
              </a:spcAft>
              <a:buNone/>
              <a:tabLst/>
              <a:defRPr>
                <a:solidFill>
                  <a:schemeClr val="bg1"/>
                </a:solidFill>
              </a:defRPr>
            </a:lvl4pPr>
            <a:lvl5pPr marL="0" indent="0">
              <a:lnSpc>
                <a:spcPct val="100000"/>
              </a:lnSpc>
              <a:spcBef>
                <a:spcPts val="1000"/>
              </a:spcBef>
              <a:spcAft>
                <a:spcPts val="1000"/>
              </a:spcAft>
              <a:buNone/>
              <a:tabLst/>
              <a:defRPr>
                <a:solidFill>
                  <a:schemeClr val="bg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6291669A-E186-4DFC-803E-999109B78B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75340BA6-8D61-49E8-8AF3-FFC4A83061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9" name="Graphic 8">
            <a:extLst>
              <a:ext uri="{FF2B5EF4-FFF2-40B4-BE49-F238E27FC236}">
                <a16:creationId xmlns:a16="http://schemas.microsoft.com/office/drawing/2014/main" id="{CDC294EF-1570-4686-8B4C-6B2B309B20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373789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0" name="Picture Placeholder 9">
            <a:extLst>
              <a:ext uri="{FF2B5EF4-FFF2-40B4-BE49-F238E27FC236}">
                <a16:creationId xmlns:a16="http://schemas.microsoft.com/office/drawing/2014/main" id="{13ABD6EA-57B1-E841-A2FC-D564D9E5FDC6}"/>
              </a:ext>
            </a:extLst>
          </p:cNvPr>
          <p:cNvSpPr>
            <a:spLocks noGrp="1"/>
          </p:cNvSpPr>
          <p:nvPr>
            <p:ph type="pic" sz="quarter" idx="14"/>
          </p:nvPr>
        </p:nvSpPr>
        <p:spPr>
          <a:xfrm>
            <a:off x="2293035" y="3124200"/>
            <a:ext cx="3796869" cy="4614325"/>
          </a:xfrm>
          <a:noFill/>
        </p:spPr>
        <p:txBody>
          <a:bodyPr/>
          <a:lstStyle>
            <a:lvl1pPr>
              <a:defRPr b="0"/>
            </a:lvl1pPr>
          </a:lstStyle>
          <a:p>
            <a:r>
              <a:rPr lang="en-US" dirty="0"/>
              <a:t>Click icon to add picture</a:t>
            </a:r>
            <a:endParaRPr lang="en-GB" dirty="0"/>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2264900" y="8003904"/>
            <a:ext cx="3812344" cy="2392363"/>
          </a:xfrm>
        </p:spPr>
        <p:txBody>
          <a:bodyPr/>
          <a:lstStyle>
            <a:lvl1pPr>
              <a:lnSpc>
                <a:spcPct val="100000"/>
              </a:lnSpc>
              <a:spcAft>
                <a:spcPts val="600"/>
              </a:spcAf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3" name="Picture Placeholder 9">
            <a:extLst>
              <a:ext uri="{FF2B5EF4-FFF2-40B4-BE49-F238E27FC236}">
                <a16:creationId xmlns:a16="http://schemas.microsoft.com/office/drawing/2014/main" id="{37A97B9B-8660-E34D-8A5E-ED215B1104FD}"/>
              </a:ext>
            </a:extLst>
          </p:cNvPr>
          <p:cNvSpPr>
            <a:spLocks noGrp="1"/>
          </p:cNvSpPr>
          <p:nvPr>
            <p:ph type="pic" sz="quarter" idx="16"/>
          </p:nvPr>
        </p:nvSpPr>
        <p:spPr>
          <a:xfrm>
            <a:off x="7620001" y="3124200"/>
            <a:ext cx="3796869" cy="4614325"/>
          </a:xfrm>
          <a:noFill/>
        </p:spPr>
        <p:txBody>
          <a:bodyPr/>
          <a:lstStyle>
            <a:lvl1pPr>
              <a:defRPr b="0"/>
            </a:lvl1pPr>
          </a:lstStyle>
          <a:p>
            <a:r>
              <a:rPr lang="en-US" dirty="0"/>
              <a:t>Click icon to add picture</a:t>
            </a:r>
            <a:endParaRPr lang="en-GB" dirty="0"/>
          </a:p>
        </p:txBody>
      </p:sp>
      <p:sp>
        <p:nvSpPr>
          <p:cNvPr id="14" name="Text Placeholder 11">
            <a:extLst>
              <a:ext uri="{FF2B5EF4-FFF2-40B4-BE49-F238E27FC236}">
                <a16:creationId xmlns:a16="http://schemas.microsoft.com/office/drawing/2014/main" id="{9BEC9BDE-AEC9-004B-A6D3-C047F4216329}"/>
              </a:ext>
            </a:extLst>
          </p:cNvPr>
          <p:cNvSpPr>
            <a:spLocks noGrp="1"/>
          </p:cNvSpPr>
          <p:nvPr>
            <p:ph type="body" sz="quarter" idx="17" hasCustomPrompt="1"/>
          </p:nvPr>
        </p:nvSpPr>
        <p:spPr>
          <a:xfrm>
            <a:off x="7596555"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5" name="Picture Placeholder 9">
            <a:extLst>
              <a:ext uri="{FF2B5EF4-FFF2-40B4-BE49-F238E27FC236}">
                <a16:creationId xmlns:a16="http://schemas.microsoft.com/office/drawing/2014/main" id="{1591472C-0982-C04B-B734-610F55B85769}"/>
              </a:ext>
            </a:extLst>
          </p:cNvPr>
          <p:cNvSpPr>
            <a:spLocks noGrp="1"/>
          </p:cNvSpPr>
          <p:nvPr>
            <p:ph type="pic" sz="quarter" idx="18"/>
          </p:nvPr>
        </p:nvSpPr>
        <p:spPr>
          <a:xfrm>
            <a:off x="12946967" y="3124200"/>
            <a:ext cx="3796869" cy="4614325"/>
          </a:xfrm>
          <a:noFill/>
        </p:spPr>
        <p:txBody>
          <a:bodyPr/>
          <a:lstStyle>
            <a:lvl1pPr>
              <a:defRPr b="0"/>
            </a:lvl1pPr>
          </a:lstStyle>
          <a:p>
            <a:r>
              <a:rPr lang="en-US" dirty="0"/>
              <a:t>Click icon to add picture</a:t>
            </a:r>
            <a:endParaRPr lang="en-GB" dirty="0"/>
          </a:p>
        </p:txBody>
      </p:sp>
      <p:sp>
        <p:nvSpPr>
          <p:cNvPr id="16" name="Text Placeholder 11">
            <a:extLst>
              <a:ext uri="{FF2B5EF4-FFF2-40B4-BE49-F238E27FC236}">
                <a16:creationId xmlns:a16="http://schemas.microsoft.com/office/drawing/2014/main" id="{960251DD-ACC3-EA47-91CA-CB389DDF49AA}"/>
              </a:ext>
            </a:extLst>
          </p:cNvPr>
          <p:cNvSpPr>
            <a:spLocks noGrp="1"/>
          </p:cNvSpPr>
          <p:nvPr>
            <p:ph type="body" sz="quarter" idx="19" hasCustomPrompt="1"/>
          </p:nvPr>
        </p:nvSpPr>
        <p:spPr>
          <a:xfrm>
            <a:off x="12928210"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7" name="Picture Placeholder 9">
            <a:extLst>
              <a:ext uri="{FF2B5EF4-FFF2-40B4-BE49-F238E27FC236}">
                <a16:creationId xmlns:a16="http://schemas.microsoft.com/office/drawing/2014/main" id="{313F46F7-0EF6-244D-A236-B4BEBB2D08F1}"/>
              </a:ext>
            </a:extLst>
          </p:cNvPr>
          <p:cNvSpPr>
            <a:spLocks noGrp="1"/>
          </p:cNvSpPr>
          <p:nvPr>
            <p:ph type="pic" sz="quarter" idx="20"/>
          </p:nvPr>
        </p:nvSpPr>
        <p:spPr>
          <a:xfrm>
            <a:off x="18273933" y="3124200"/>
            <a:ext cx="3796869" cy="4614325"/>
          </a:xfrm>
          <a:noFill/>
        </p:spPr>
        <p:txBody>
          <a:bodyPr/>
          <a:lstStyle>
            <a:lvl1pPr>
              <a:defRPr b="0"/>
            </a:lvl1pPr>
          </a:lstStyle>
          <a:p>
            <a:r>
              <a:rPr lang="en-US" dirty="0"/>
              <a:t>Click icon to add picture</a:t>
            </a:r>
            <a:endParaRPr lang="en-GB" dirty="0"/>
          </a:p>
        </p:txBody>
      </p:sp>
      <p:sp>
        <p:nvSpPr>
          <p:cNvPr id="18" name="Text Placeholder 11">
            <a:extLst>
              <a:ext uri="{FF2B5EF4-FFF2-40B4-BE49-F238E27FC236}">
                <a16:creationId xmlns:a16="http://schemas.microsoft.com/office/drawing/2014/main" id="{143326D2-32A3-424F-A62C-215653886E75}"/>
              </a:ext>
            </a:extLst>
          </p:cNvPr>
          <p:cNvSpPr>
            <a:spLocks noGrp="1"/>
          </p:cNvSpPr>
          <p:nvPr>
            <p:ph type="body" sz="quarter" idx="21" hasCustomPrompt="1"/>
          </p:nvPr>
        </p:nvSpPr>
        <p:spPr>
          <a:xfrm>
            <a:off x="18245798"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9" name="Title 18">
            <a:extLst>
              <a:ext uri="{FF2B5EF4-FFF2-40B4-BE49-F238E27FC236}">
                <a16:creationId xmlns:a16="http://schemas.microsoft.com/office/drawing/2014/main" id="{57B7E86D-DAE6-8745-948F-8FCF64B1EEF4}"/>
              </a:ext>
            </a:extLst>
          </p:cNvPr>
          <p:cNvSpPr>
            <a:spLocks noGrp="1"/>
          </p:cNvSpPr>
          <p:nvPr>
            <p:ph type="title" hasCustomPrompt="1"/>
          </p:nvPr>
        </p:nvSpPr>
        <p:spPr/>
        <p:txBody>
          <a:bodyPr/>
          <a:lstStyle/>
          <a:p>
            <a:r>
              <a:rPr lang="en-GB" dirty="0"/>
              <a:t>Speakers – click to add title</a:t>
            </a:r>
          </a:p>
        </p:txBody>
      </p:sp>
    </p:spTree>
    <p:extLst>
      <p:ext uri="{BB962C8B-B14F-4D97-AF65-F5344CB8AC3E}">
        <p14:creationId xmlns:p14="http://schemas.microsoft.com/office/powerpoint/2010/main" val="233199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2250832"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19" name="Text Placeholder 2">
            <a:extLst>
              <a:ext uri="{FF2B5EF4-FFF2-40B4-BE49-F238E27FC236}">
                <a16:creationId xmlns:a16="http://schemas.microsoft.com/office/drawing/2014/main" id="{E49045D9-F474-534B-B66E-E6ADDDF84880}"/>
              </a:ext>
            </a:extLst>
          </p:cNvPr>
          <p:cNvSpPr>
            <a:spLocks noGrp="1"/>
          </p:cNvSpPr>
          <p:nvPr>
            <p:ph type="body" idx="1" hasCustomPrompt="1"/>
          </p:nvPr>
        </p:nvSpPr>
        <p:spPr>
          <a:xfrm>
            <a:off x="2049556"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0" name="Text Placeholder 2">
            <a:extLst>
              <a:ext uri="{FF2B5EF4-FFF2-40B4-BE49-F238E27FC236}">
                <a16:creationId xmlns:a16="http://schemas.microsoft.com/office/drawing/2014/main" id="{54251FBB-F5DB-CF4D-9F5D-7C56555892F7}"/>
              </a:ext>
            </a:extLst>
          </p:cNvPr>
          <p:cNvSpPr>
            <a:spLocks noGrp="1"/>
          </p:cNvSpPr>
          <p:nvPr>
            <p:ph type="body" idx="16" hasCustomPrompt="1"/>
          </p:nvPr>
        </p:nvSpPr>
        <p:spPr>
          <a:xfrm>
            <a:off x="7405691"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1" name="Text Placeholder 2">
            <a:extLst>
              <a:ext uri="{FF2B5EF4-FFF2-40B4-BE49-F238E27FC236}">
                <a16:creationId xmlns:a16="http://schemas.microsoft.com/office/drawing/2014/main" id="{F79A4968-9A45-1F43-9FBF-F939A432017B}"/>
              </a:ext>
            </a:extLst>
          </p:cNvPr>
          <p:cNvSpPr>
            <a:spLocks noGrp="1"/>
          </p:cNvSpPr>
          <p:nvPr>
            <p:ph type="body" idx="17" hasCustomPrompt="1"/>
          </p:nvPr>
        </p:nvSpPr>
        <p:spPr>
          <a:xfrm>
            <a:off x="12761826" y="2945890"/>
            <a:ext cx="4214896" cy="1647824"/>
          </a:xfrm>
        </p:spPr>
        <p:txBody>
          <a:bodyPr anchor="t"/>
          <a:lstStyle>
            <a:lvl1pPr marL="0" indent="0" algn="ctr">
              <a:spcAft>
                <a:spcPts val="0"/>
              </a:spcAft>
              <a:buNone/>
              <a:defRPr sz="10000" b="0" i="0" spc="-100" baseline="0">
                <a:solidFill>
                  <a:schemeClr val="accent2"/>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2" name="Text Placeholder 2">
            <a:extLst>
              <a:ext uri="{FF2B5EF4-FFF2-40B4-BE49-F238E27FC236}">
                <a16:creationId xmlns:a16="http://schemas.microsoft.com/office/drawing/2014/main" id="{81177350-D59D-1A4B-866F-F6B33BFE23C9}"/>
              </a:ext>
            </a:extLst>
          </p:cNvPr>
          <p:cNvSpPr>
            <a:spLocks noGrp="1"/>
          </p:cNvSpPr>
          <p:nvPr>
            <p:ph type="body" idx="18" hasCustomPrompt="1"/>
          </p:nvPr>
        </p:nvSpPr>
        <p:spPr>
          <a:xfrm>
            <a:off x="18117961"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3" name="Text Placeholder 11">
            <a:extLst>
              <a:ext uri="{FF2B5EF4-FFF2-40B4-BE49-F238E27FC236}">
                <a16:creationId xmlns:a16="http://schemas.microsoft.com/office/drawing/2014/main" id="{CFCF217A-3A08-6B4F-B3FF-408C4E3EF83E}"/>
              </a:ext>
            </a:extLst>
          </p:cNvPr>
          <p:cNvSpPr>
            <a:spLocks noGrp="1"/>
          </p:cNvSpPr>
          <p:nvPr>
            <p:ph type="body" sz="quarter" idx="19" hasCustomPrompt="1"/>
          </p:nvPr>
        </p:nvSpPr>
        <p:spPr>
          <a:xfrm>
            <a:off x="7582488"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4" name="Text Placeholder 11">
            <a:extLst>
              <a:ext uri="{FF2B5EF4-FFF2-40B4-BE49-F238E27FC236}">
                <a16:creationId xmlns:a16="http://schemas.microsoft.com/office/drawing/2014/main" id="{2A7FD1F4-E4CD-AF49-AF5B-9130F9B4A088}"/>
              </a:ext>
            </a:extLst>
          </p:cNvPr>
          <p:cNvSpPr>
            <a:spLocks noGrp="1"/>
          </p:cNvSpPr>
          <p:nvPr>
            <p:ph type="body" sz="quarter" idx="20" hasCustomPrompt="1"/>
          </p:nvPr>
        </p:nvSpPr>
        <p:spPr>
          <a:xfrm>
            <a:off x="12914144"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5" name="Text Placeholder 11">
            <a:extLst>
              <a:ext uri="{FF2B5EF4-FFF2-40B4-BE49-F238E27FC236}">
                <a16:creationId xmlns:a16="http://schemas.microsoft.com/office/drawing/2014/main" id="{5C32491C-7CCF-1342-BDE0-FE357B42D453}"/>
              </a:ext>
            </a:extLst>
          </p:cNvPr>
          <p:cNvSpPr>
            <a:spLocks noGrp="1"/>
          </p:cNvSpPr>
          <p:nvPr>
            <p:ph type="body" sz="quarter" idx="21" hasCustomPrompt="1"/>
          </p:nvPr>
        </p:nvSpPr>
        <p:spPr>
          <a:xfrm>
            <a:off x="18245799"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1"/>
                </a:solidFill>
              </a:defRPr>
            </a:lvl3pPr>
            <a:lvl4pPr>
              <a:lnSpc>
                <a:spcPct val="117000"/>
              </a:lnSpc>
              <a:defRPr>
                <a:solidFill>
                  <a:schemeClr val="tx1"/>
                </a:solidFill>
              </a:defRPr>
            </a:lvl4pPr>
            <a:lvl5pPr>
              <a:lnSpc>
                <a:spcPct val="117000"/>
              </a:lnSpc>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5" name="Title 4">
            <a:extLst>
              <a:ext uri="{FF2B5EF4-FFF2-40B4-BE49-F238E27FC236}">
                <a16:creationId xmlns:a16="http://schemas.microsoft.com/office/drawing/2014/main" id="{CE94A118-9ACE-1944-A522-D064A28911A7}"/>
              </a:ext>
            </a:extLst>
          </p:cNvPr>
          <p:cNvSpPr>
            <a:spLocks noGrp="1"/>
          </p:cNvSpPr>
          <p:nvPr>
            <p:ph type="title" hasCustomPrompt="1"/>
          </p:nvPr>
        </p:nvSpPr>
        <p:spPr/>
        <p:txBody>
          <a:bodyPr/>
          <a:lstStyle/>
          <a:p>
            <a:r>
              <a:rPr lang="en-GB" dirty="0"/>
              <a:t>Agenda – click to add title</a:t>
            </a:r>
          </a:p>
        </p:txBody>
      </p:sp>
    </p:spTree>
    <p:extLst>
      <p:ext uri="{BB962C8B-B14F-4D97-AF65-F5344CB8AC3E}">
        <p14:creationId xmlns:p14="http://schemas.microsoft.com/office/powerpoint/2010/main" val="312402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62000" y="7006886"/>
            <a:ext cx="19048413" cy="1571225"/>
          </a:xfrm>
        </p:spPr>
        <p:txBody>
          <a:bodyPr anchor="t">
            <a:noAutofit/>
          </a:bodyPr>
          <a:lstStyle>
            <a:lvl1pPr algn="l">
              <a:lnSpc>
                <a:spcPct val="100000"/>
              </a:lnSpc>
              <a:defRPr sz="3200" b="0" i="0">
                <a:solidFill>
                  <a:schemeClr val="tx1"/>
                </a:solidFill>
                <a:latin typeface="Helvetica Now Text" panose="020B0504030202020204" pitchFamily="34" charset="77"/>
              </a:defRPr>
            </a:lvl1pPr>
          </a:lstStyle>
          <a:p>
            <a:r>
              <a:rPr lang="en-GB" dirty="0"/>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p>
            <a:r>
              <a:rPr lang="en-GB" dirty="0"/>
              <a:t>Legal Copy Helvetica Regular 8/9.6 Black</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762000" y="1752600"/>
            <a:ext cx="19048413" cy="4956514"/>
          </a:xfrm>
        </p:spPr>
        <p:txBody>
          <a:bodyPr wrap="square" anchor="b" anchorCtr="0">
            <a:noAutofit/>
          </a:bodyPr>
          <a:lstStyle>
            <a:lvl1pPr marL="0" indent="0" algn="l">
              <a:lnSpc>
                <a:spcPct val="100000"/>
              </a:lnSpc>
              <a:spcAft>
                <a:spcPts val="0"/>
              </a:spcAft>
              <a:buNone/>
              <a:defRPr sz="8800" b="0" i="0">
                <a:solidFill>
                  <a:schemeClr val="tx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US" dirty="0"/>
              <a:t>Click to enter Callout</a:t>
            </a:r>
          </a:p>
        </p:txBody>
      </p:sp>
    </p:spTree>
    <p:extLst>
      <p:ext uri="{BB962C8B-B14F-4D97-AF65-F5344CB8AC3E}">
        <p14:creationId xmlns:p14="http://schemas.microsoft.com/office/powerpoint/2010/main" val="26286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21334412"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54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2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9906793"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12952413" y="3124200"/>
            <a:ext cx="10666413"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179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3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6854825"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3D3C49DE-9CF0-D64E-B027-761F00728619}"/>
              </a:ext>
            </a:extLst>
          </p:cNvPr>
          <p:cNvSpPr>
            <a:spLocks noGrp="1"/>
          </p:cNvSpPr>
          <p:nvPr>
            <p:ph sz="quarter" idx="15"/>
          </p:nvPr>
        </p:nvSpPr>
        <p:spPr>
          <a:xfrm>
            <a:off x="9914923" y="3124200"/>
            <a:ext cx="6854825"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D748340F-E610-DD45-9760-F316BD6985AA}"/>
              </a:ext>
            </a:extLst>
          </p:cNvPr>
          <p:cNvSpPr>
            <a:spLocks noGrp="1"/>
          </p:cNvSpPr>
          <p:nvPr>
            <p:ph sz="quarter" idx="16"/>
          </p:nvPr>
        </p:nvSpPr>
        <p:spPr>
          <a:xfrm>
            <a:off x="17545434" y="3124200"/>
            <a:ext cx="6073391"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15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60381" y="3121471"/>
            <a:ext cx="21372512" cy="461665"/>
          </a:xfrm>
        </p:spPr>
        <p:txBody>
          <a:bodyPr wrap="square">
            <a:spAutoFit/>
          </a:bodyPr>
          <a:lstStyle>
            <a:lvl1pPr marL="0" indent="0" algn="l">
              <a:spcAft>
                <a:spcPts val="0"/>
              </a:spcAft>
              <a:buNone/>
              <a:defRPr sz="3000" b="1"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p:txBody>
          <a:bodyPr/>
          <a:lstStyle/>
          <a:p>
            <a:r>
              <a:rPr lang="en-GB" dirty="0"/>
              <a:t>Stats or infographics – click to add title</a:t>
            </a:r>
          </a:p>
        </p:txBody>
      </p:sp>
    </p:spTree>
    <p:extLst>
      <p:ext uri="{BB962C8B-B14F-4D97-AF65-F5344CB8AC3E}">
        <p14:creationId xmlns:p14="http://schemas.microsoft.com/office/powerpoint/2010/main" val="1265398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Tree>
    <p:extLst>
      <p:ext uri="{BB962C8B-B14F-4D97-AF65-F5344CB8AC3E}">
        <p14:creationId xmlns:p14="http://schemas.microsoft.com/office/powerpoint/2010/main" val="4145910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
        <p:nvSpPr>
          <p:cNvPr id="7" name="Footer Placeholder 3">
            <a:extLst>
              <a:ext uri="{FF2B5EF4-FFF2-40B4-BE49-F238E27FC236}">
                <a16:creationId xmlns:a16="http://schemas.microsoft.com/office/drawing/2014/main" id="{F4320E87-12F0-46F5-A488-9424C59375E1}"/>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Tree>
    <p:extLst>
      <p:ext uri="{BB962C8B-B14F-4D97-AF65-F5344CB8AC3E}">
        <p14:creationId xmlns:p14="http://schemas.microsoft.com/office/powerpoint/2010/main" val="218618681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4413" y="3123964"/>
            <a:ext cx="6096000" cy="88791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80104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a:xfrm>
            <a:off x="2246313" y="936384"/>
            <a:ext cx="21801042" cy="800219"/>
          </a:xfrm>
        </p:spPr>
        <p:txBody>
          <a:bodyPr/>
          <a:lstStyle/>
          <a:p>
            <a:r>
              <a:rPr lang="en-GB" dirty="0"/>
              <a:t>Click to add title</a:t>
            </a:r>
          </a:p>
        </p:txBody>
      </p:sp>
      <p:sp>
        <p:nvSpPr>
          <p:cNvPr id="4" name="Text Placeholder 3">
            <a:extLst>
              <a:ext uri="{FF2B5EF4-FFF2-40B4-BE49-F238E27FC236}">
                <a16:creationId xmlns:a16="http://schemas.microsoft.com/office/drawing/2014/main" id="{6AF2102A-8DDB-5D4A-B5F4-F105419B0B6E}"/>
              </a:ext>
            </a:extLst>
          </p:cNvPr>
          <p:cNvSpPr>
            <a:spLocks noGrp="1"/>
          </p:cNvSpPr>
          <p:nvPr>
            <p:ph type="body" sz="quarter" idx="14" hasCustomPrompt="1"/>
          </p:nvPr>
        </p:nvSpPr>
        <p:spPr>
          <a:xfrm>
            <a:off x="19810615" y="4254845"/>
            <a:ext cx="3119882" cy="4889155"/>
          </a:xfrm>
        </p:spPr>
        <p:txBody>
          <a:bodyPr/>
          <a:lstStyle>
            <a:lvl1pPr marL="208800" indent="-208800">
              <a:lnSpc>
                <a:spcPct val="100000"/>
              </a:lnSpc>
              <a:spcAft>
                <a:spcPts val="500"/>
              </a:spcAft>
              <a:buFont typeface="+mj-lt"/>
              <a:buAutoNum type="arabicPeriod"/>
              <a:tabLst/>
              <a:defRPr sz="1000" b="0" i="0">
                <a:solidFill>
                  <a:schemeClr val="tx1"/>
                </a:solidFill>
                <a:latin typeface="Helvetica Now Text" panose="020B0504030202020204" pitchFamily="34" charset="77"/>
              </a:defRPr>
            </a:lvl1pPr>
            <a:lvl2pPr>
              <a:lnSpc>
                <a:spcPct val="100000"/>
              </a:lnSpc>
              <a:spcAft>
                <a:spcPts val="500"/>
              </a:spcAft>
              <a:defRPr sz="1000">
                <a:solidFill>
                  <a:schemeClr val="tx1"/>
                </a:solidFill>
              </a:defRPr>
            </a:lvl2pPr>
            <a:lvl3pPr marL="201613" indent="-201613">
              <a:lnSpc>
                <a:spcPct val="100000"/>
              </a:lnSpc>
              <a:spcAft>
                <a:spcPts val="500"/>
              </a:spcAft>
              <a:tabLst/>
              <a:defRPr sz="1000">
                <a:solidFill>
                  <a:schemeClr val="tx1"/>
                </a:solidFill>
              </a:defRPr>
            </a:lvl3pPr>
            <a:lvl4pPr marL="374650" indent="-165100">
              <a:lnSpc>
                <a:spcPct val="100000"/>
              </a:lnSpc>
              <a:spcAft>
                <a:spcPts val="500"/>
              </a:spcAft>
              <a:tabLst/>
              <a:defRPr sz="1000">
                <a:solidFill>
                  <a:schemeClr val="tx1"/>
                </a:solidFill>
              </a:defRPr>
            </a:lvl4pPr>
            <a:lvl5pPr marL="581025" indent="-203200">
              <a:lnSpc>
                <a:spcPct val="100000"/>
              </a:lnSpc>
              <a:spcAft>
                <a:spcPts val="500"/>
              </a:spcAft>
              <a:tabLst/>
              <a:defRPr sz="1000">
                <a:solidFill>
                  <a:schemeClr val="tx1"/>
                </a:solidFill>
              </a:defRPr>
            </a:lvl5pPr>
            <a:lvl6pPr marL="210312" indent="-210312">
              <a:buFont typeface="+mj-lt"/>
              <a:buAutoNum type="arabicPeriod"/>
              <a:defRPr sz="1000"/>
            </a:lvl6pPr>
            <a:lvl7pPr marL="210312" indent="-210312">
              <a:defRPr sz="1000"/>
            </a:lvl7pPr>
            <a:lvl8pPr marL="210312" indent="-210312">
              <a:defRPr sz="1000"/>
            </a:lvl8pPr>
            <a:lvl9pPr marL="210312" indent="-210312">
              <a:defRPr sz="1000"/>
            </a:lvl9pPr>
          </a:lstStyle>
          <a:p>
            <a:pPr lvl="0"/>
            <a:r>
              <a:rPr lang="en-GB" dirty="0"/>
              <a:t>Type a a list or notes –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9848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3044825" y="0"/>
            <a:ext cx="12966486" cy="13715107"/>
          </a:xfrm>
          <a:solidFill>
            <a:schemeClr val="bg1">
              <a:lumMod val="95000"/>
            </a:schemeClr>
          </a:solidFill>
        </p:spPr>
        <p:txBody>
          <a:bodyPr tIns="5669280"/>
          <a:lstStyle>
            <a:lvl1pPr algn="ctr">
              <a:defRPr b="0"/>
            </a:lvl1pPr>
          </a:lstStyle>
          <a:p>
            <a:r>
              <a:rPr lang="en-US" dirty="0"/>
              <a:t>Click icon to add picture</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16728291" y="3124200"/>
            <a:ext cx="6883910" cy="8877300"/>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2392845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 and a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US" dirty="0"/>
              <a:t>Click to add title</a:t>
            </a:r>
            <a:endParaRPr lang="en-GB" dirty="0"/>
          </a:p>
        </p:txBody>
      </p:sp>
      <p:sp>
        <p:nvSpPr>
          <p:cNvPr id="11" name="Text Placeholder 10">
            <a:extLst>
              <a:ext uri="{FF2B5EF4-FFF2-40B4-BE49-F238E27FC236}">
                <a16:creationId xmlns:a16="http://schemas.microsoft.com/office/drawing/2014/main" id="{04AD07C5-4AC5-0847-BB1D-A611D2FFA5E5}"/>
              </a:ext>
            </a:extLst>
          </p:cNvPr>
          <p:cNvSpPr>
            <a:spLocks noGrp="1"/>
          </p:cNvSpPr>
          <p:nvPr>
            <p:ph type="body" sz="quarter" idx="14" hasCustomPrompt="1"/>
          </p:nvPr>
        </p:nvSpPr>
        <p:spPr>
          <a:xfrm>
            <a:off x="2284412" y="4328452"/>
            <a:ext cx="13712825" cy="5615648"/>
          </a:xfrm>
        </p:spPr>
        <p:txBody>
          <a:bodyPr/>
          <a:lstStyle>
            <a:lvl1pPr>
              <a:spcAft>
                <a:spcPts val="1800"/>
              </a:spcAft>
              <a:defRPr sz="5200" b="0" i="0">
                <a:solidFill>
                  <a:schemeClr val="tx1"/>
                </a:solidFill>
                <a:latin typeface="Helvetica Now Text" panose="020B0504030202020204" pitchFamily="34" charset="77"/>
              </a:defRPr>
            </a:lvl1pPr>
            <a:lvl2pPr>
              <a:lnSpc>
                <a:spcPct val="100000"/>
              </a:lnSpc>
              <a:defRPr sz="30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statement – First level. </a:t>
            </a:r>
            <a:r>
              <a:rPr lang="en-US" dirty="0"/>
              <a:t>Type Author name – Second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Graphic 12">
            <a:extLst>
              <a:ext uri="{FF2B5EF4-FFF2-40B4-BE49-F238E27FC236}">
                <a16:creationId xmlns:a16="http://schemas.microsoft.com/office/drawing/2014/main" id="{A9BB17E7-401E-184B-9F87-B7BC8F052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6344" y="3192779"/>
            <a:ext cx="800219" cy="800219"/>
          </a:xfrm>
          <a:prstGeom prst="rect">
            <a:avLst/>
          </a:prstGeom>
        </p:spPr>
      </p:pic>
      <p:pic>
        <p:nvPicPr>
          <p:cNvPr id="7" name="Graphic 6">
            <a:extLst>
              <a:ext uri="{FF2B5EF4-FFF2-40B4-BE49-F238E27FC236}">
                <a16:creationId xmlns:a16="http://schemas.microsoft.com/office/drawing/2014/main" id="{52E2AFBC-6ABB-4EED-ACC1-794B5A7A71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76344" y="3192779"/>
            <a:ext cx="800219" cy="800219"/>
          </a:xfrm>
          <a:prstGeom prst="rect">
            <a:avLst/>
          </a:prstGeom>
        </p:spPr>
      </p:pic>
      <p:pic>
        <p:nvPicPr>
          <p:cNvPr id="9" name="Graphic 8">
            <a:extLst>
              <a:ext uri="{FF2B5EF4-FFF2-40B4-BE49-F238E27FC236}">
                <a16:creationId xmlns:a16="http://schemas.microsoft.com/office/drawing/2014/main" id="{511D52FE-5000-418C-9A8E-3E1400D26F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76344" y="3192779"/>
            <a:ext cx="800219" cy="800219"/>
          </a:xfrm>
          <a:prstGeom prst="rect">
            <a:avLst/>
          </a:prstGeom>
        </p:spPr>
      </p:pic>
      <p:pic>
        <p:nvPicPr>
          <p:cNvPr id="10" name="Graphic 9">
            <a:extLst>
              <a:ext uri="{FF2B5EF4-FFF2-40B4-BE49-F238E27FC236}">
                <a16:creationId xmlns:a16="http://schemas.microsoft.com/office/drawing/2014/main" id="{84AF1C63-4301-406B-AAF7-C988694E33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76344" y="3192779"/>
            <a:ext cx="800219" cy="800219"/>
          </a:xfrm>
          <a:prstGeom prst="rect">
            <a:avLst/>
          </a:prstGeom>
        </p:spPr>
      </p:pic>
    </p:spTree>
    <p:extLst>
      <p:ext uri="{BB962C8B-B14F-4D97-AF65-F5344CB8AC3E}">
        <p14:creationId xmlns:p14="http://schemas.microsoft.com/office/powerpoint/2010/main" val="399376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4413" y="3003061"/>
            <a:ext cx="9145587" cy="1647824"/>
          </a:xfrm>
        </p:spPr>
        <p:txBody>
          <a:bodyPr anchor="b"/>
          <a:lstStyle>
            <a:lvl1pPr marL="0" indent="0">
              <a:spcAft>
                <a:spcPts val="0"/>
              </a:spcAft>
              <a:buNone/>
              <a:defRPr sz="52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a subheading</a:t>
            </a:r>
          </a:p>
        </p:txBody>
      </p:sp>
      <p:sp>
        <p:nvSpPr>
          <p:cNvPr id="9" name="Slide Number Placeholder 8"/>
          <p:cNvSpPr>
            <a:spLocks noGrp="1"/>
          </p:cNvSpPr>
          <p:nvPr>
            <p:ph type="sldNum" sz="quarter" idx="12"/>
          </p:nvPr>
        </p:nvSpPr>
        <p:spPr/>
        <p:txBody>
          <a:bodyPr/>
          <a:lstStyle/>
          <a:p>
            <a:fld id="{91D568E7-61F5-D04E-995D-81EF41C01A2A}" type="slidenum">
              <a:rPr lang="en-GB" smtClean="0"/>
              <a:t>‹#›</a:t>
            </a:fld>
            <a:endParaRPr lang="en-GB" dirty="0"/>
          </a:p>
        </p:txBody>
      </p:sp>
      <p:sp>
        <p:nvSpPr>
          <p:cNvPr id="8" name="Footer Placeholder 3">
            <a:extLst>
              <a:ext uri="{FF2B5EF4-FFF2-40B4-BE49-F238E27FC236}">
                <a16:creationId xmlns:a16="http://schemas.microsoft.com/office/drawing/2014/main" id="{F187AB40-3171-FE41-90BE-9608605351B5}"/>
              </a:ext>
            </a:extLst>
          </p:cNvPr>
          <p:cNvSpPr>
            <a:spLocks noGrp="1"/>
          </p:cNvSpPr>
          <p:nvPr>
            <p:ph type="ftr" sz="quarter" idx="1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4" name="Title 3">
            <a:extLst>
              <a:ext uri="{FF2B5EF4-FFF2-40B4-BE49-F238E27FC236}">
                <a16:creationId xmlns:a16="http://schemas.microsoft.com/office/drawing/2014/main" id="{3C323A1D-0DF6-D04A-99CF-6DDF3BC3DD22}"/>
              </a:ext>
            </a:extLst>
          </p:cNvPr>
          <p:cNvSpPr>
            <a:spLocks noGrp="1"/>
          </p:cNvSpPr>
          <p:nvPr>
            <p:ph type="title" hasCustomPrompt="1"/>
          </p:nvPr>
        </p:nvSpPr>
        <p:spPr/>
        <p:txBody>
          <a:bodyPr/>
          <a:lstStyle/>
          <a:p>
            <a:r>
              <a:rPr lang="en-US" dirty="0"/>
              <a:t>Click to add title</a:t>
            </a:r>
            <a:endParaRPr lang="en-GB" dirty="0"/>
          </a:p>
        </p:txBody>
      </p:sp>
      <p:sp>
        <p:nvSpPr>
          <p:cNvPr id="10" name="Text Placeholder 2">
            <a:extLst>
              <a:ext uri="{FF2B5EF4-FFF2-40B4-BE49-F238E27FC236}">
                <a16:creationId xmlns:a16="http://schemas.microsoft.com/office/drawing/2014/main" id="{967649EE-8531-9141-870B-101EFCCD3878}"/>
              </a:ext>
            </a:extLst>
          </p:cNvPr>
          <p:cNvSpPr>
            <a:spLocks noGrp="1"/>
          </p:cNvSpPr>
          <p:nvPr>
            <p:ph type="body" idx="14" hasCustomPrompt="1"/>
          </p:nvPr>
        </p:nvSpPr>
        <p:spPr>
          <a:xfrm>
            <a:off x="12191206" y="3003061"/>
            <a:ext cx="9183687" cy="1647824"/>
          </a:xfrm>
        </p:spPr>
        <p:txBody>
          <a:bodyPr anchor="b"/>
          <a:lstStyle>
            <a:lvl1pPr marL="0" indent="0">
              <a:spcAft>
                <a:spcPts val="0"/>
              </a:spcAft>
              <a:buNone/>
              <a:defRPr sz="52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a subheading</a:t>
            </a:r>
          </a:p>
        </p:txBody>
      </p:sp>
      <p:sp>
        <p:nvSpPr>
          <p:cNvPr id="11" name="Text Placeholder 4">
            <a:extLst>
              <a:ext uri="{FF2B5EF4-FFF2-40B4-BE49-F238E27FC236}">
                <a16:creationId xmlns:a16="http://schemas.microsoft.com/office/drawing/2014/main" id="{AC2DF545-6082-A640-B304-75B032E949CA}"/>
              </a:ext>
            </a:extLst>
          </p:cNvPr>
          <p:cNvSpPr>
            <a:spLocks noGrp="1"/>
          </p:cNvSpPr>
          <p:nvPr>
            <p:ph type="body" sz="quarter" idx="17" hasCustomPrompt="1"/>
          </p:nvPr>
        </p:nvSpPr>
        <p:spPr>
          <a:xfrm>
            <a:off x="2284413" y="4928452"/>
            <a:ext cx="9145587" cy="1647823"/>
          </a:xfrm>
        </p:spPr>
        <p:txBody>
          <a:bodyPr/>
          <a:lstStyle/>
          <a:p>
            <a:pPr lvl="1"/>
            <a:r>
              <a:rPr lang="en-US"/>
              <a:t>Click to add text</a:t>
            </a:r>
          </a:p>
        </p:txBody>
      </p:sp>
      <p:sp>
        <p:nvSpPr>
          <p:cNvPr id="14" name="Text Placeholder 4">
            <a:extLst>
              <a:ext uri="{FF2B5EF4-FFF2-40B4-BE49-F238E27FC236}">
                <a16:creationId xmlns:a16="http://schemas.microsoft.com/office/drawing/2014/main" id="{A5880E28-365C-DB4B-A4C5-2FAC63536DB5}"/>
              </a:ext>
            </a:extLst>
          </p:cNvPr>
          <p:cNvSpPr>
            <a:spLocks noGrp="1"/>
          </p:cNvSpPr>
          <p:nvPr>
            <p:ph type="body" sz="quarter" idx="18" hasCustomPrompt="1"/>
          </p:nvPr>
        </p:nvSpPr>
        <p:spPr>
          <a:xfrm>
            <a:off x="12191205" y="4928452"/>
            <a:ext cx="9183687" cy="1647823"/>
          </a:xfrm>
        </p:spPr>
        <p:txBody>
          <a:bodyPr/>
          <a:lstStyle/>
          <a:p>
            <a:pPr lvl="1"/>
            <a:r>
              <a:rPr lang="en-US"/>
              <a:t>Click to add text</a:t>
            </a:r>
          </a:p>
        </p:txBody>
      </p:sp>
    </p:spTree>
    <p:extLst>
      <p:ext uri="{BB962C8B-B14F-4D97-AF65-F5344CB8AC3E}">
        <p14:creationId xmlns:p14="http://schemas.microsoft.com/office/powerpoint/2010/main" val="1955682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and info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61264" y="3123964"/>
            <a:ext cx="4694708" cy="8879145"/>
          </a:xfrm>
        </p:spPr>
        <p:txBody>
          <a:bodyPr/>
          <a:lstStyle>
            <a:lvl1pPr>
              <a:lnSpc>
                <a:spcPct val="117000"/>
              </a:lnSpc>
              <a:spcAft>
                <a:spcPts val="800"/>
              </a:spcAf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3785062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10" name="Text Placeholder 2">
            <a:extLst>
              <a:ext uri="{FF2B5EF4-FFF2-40B4-BE49-F238E27FC236}">
                <a16:creationId xmlns:a16="http://schemas.microsoft.com/office/drawing/2014/main" id="{B4141CF5-C122-744F-857C-AA1004915627}"/>
              </a:ext>
            </a:extLst>
          </p:cNvPr>
          <p:cNvSpPr>
            <a:spLocks noGrp="1"/>
          </p:cNvSpPr>
          <p:nvPr>
            <p:ph type="body" idx="15" hasCustomPrompt="1"/>
          </p:nvPr>
        </p:nvSpPr>
        <p:spPr>
          <a:xfrm>
            <a:off x="12889444" y="4391839"/>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12942481" y="6086623"/>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3" name="Text Placeholder 2">
            <a:extLst>
              <a:ext uri="{FF2B5EF4-FFF2-40B4-BE49-F238E27FC236}">
                <a16:creationId xmlns:a16="http://schemas.microsoft.com/office/drawing/2014/main" id="{49273EFD-3DDE-2F47-97FB-1C15769A515C}"/>
              </a:ext>
            </a:extLst>
          </p:cNvPr>
          <p:cNvSpPr>
            <a:spLocks noGrp="1"/>
          </p:cNvSpPr>
          <p:nvPr>
            <p:ph type="body" idx="18" hasCustomPrompt="1"/>
          </p:nvPr>
        </p:nvSpPr>
        <p:spPr>
          <a:xfrm>
            <a:off x="18248024" y="4391839"/>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4" name="Text Placeholder 2">
            <a:extLst>
              <a:ext uri="{FF2B5EF4-FFF2-40B4-BE49-F238E27FC236}">
                <a16:creationId xmlns:a16="http://schemas.microsoft.com/office/drawing/2014/main" id="{1051634F-5956-984C-AD6F-7C778C53277A}"/>
              </a:ext>
            </a:extLst>
          </p:cNvPr>
          <p:cNvSpPr>
            <a:spLocks noGrp="1"/>
          </p:cNvSpPr>
          <p:nvPr>
            <p:ph type="body" idx="19" hasCustomPrompt="1"/>
          </p:nvPr>
        </p:nvSpPr>
        <p:spPr>
          <a:xfrm>
            <a:off x="18287206" y="6086623"/>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6" name="Text Placeholder 2">
            <a:extLst>
              <a:ext uri="{FF2B5EF4-FFF2-40B4-BE49-F238E27FC236}">
                <a16:creationId xmlns:a16="http://schemas.microsoft.com/office/drawing/2014/main" id="{34CAA191-4F71-C849-9E26-C6A68608B721}"/>
              </a:ext>
            </a:extLst>
          </p:cNvPr>
          <p:cNvSpPr>
            <a:spLocks noGrp="1"/>
          </p:cNvSpPr>
          <p:nvPr>
            <p:ph type="body" idx="21" hasCustomPrompt="1"/>
          </p:nvPr>
        </p:nvSpPr>
        <p:spPr>
          <a:xfrm>
            <a:off x="12889444" y="9268638"/>
            <a:ext cx="3871381" cy="1647824"/>
          </a:xfrm>
        </p:spPr>
        <p:txBody>
          <a:bodyPr wrap="none" anchor="t"/>
          <a:lstStyle>
            <a:lvl1pPr marL="0" indent="0">
              <a:spcAft>
                <a:spcPts val="0"/>
              </a:spcAft>
              <a:buNone/>
              <a:defRPr sz="12000" b="0" i="0" spc="-1000" baseline="0">
                <a:solidFill>
                  <a:schemeClr val="accent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7" name="Text Placeholder 2">
            <a:extLst>
              <a:ext uri="{FF2B5EF4-FFF2-40B4-BE49-F238E27FC236}">
                <a16:creationId xmlns:a16="http://schemas.microsoft.com/office/drawing/2014/main" id="{52122151-25C4-CE4D-BDB4-2A7224A1EE0D}"/>
              </a:ext>
            </a:extLst>
          </p:cNvPr>
          <p:cNvSpPr>
            <a:spLocks noGrp="1"/>
          </p:cNvSpPr>
          <p:nvPr>
            <p:ph type="body" idx="22" hasCustomPrompt="1"/>
          </p:nvPr>
        </p:nvSpPr>
        <p:spPr>
          <a:xfrm>
            <a:off x="12942481" y="10963422"/>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9" name="Text Placeholder 2">
            <a:extLst>
              <a:ext uri="{FF2B5EF4-FFF2-40B4-BE49-F238E27FC236}">
                <a16:creationId xmlns:a16="http://schemas.microsoft.com/office/drawing/2014/main" id="{7D663243-01E6-4C4B-B90D-EC423A714AA6}"/>
              </a:ext>
            </a:extLst>
          </p:cNvPr>
          <p:cNvSpPr>
            <a:spLocks noGrp="1"/>
          </p:cNvSpPr>
          <p:nvPr>
            <p:ph type="body" idx="24" hasCustomPrompt="1"/>
          </p:nvPr>
        </p:nvSpPr>
        <p:spPr>
          <a:xfrm>
            <a:off x="18248024" y="9268638"/>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0" name="Text Placeholder 2">
            <a:extLst>
              <a:ext uri="{FF2B5EF4-FFF2-40B4-BE49-F238E27FC236}">
                <a16:creationId xmlns:a16="http://schemas.microsoft.com/office/drawing/2014/main" id="{B017BDB7-EC1E-A74A-A6D6-463400318A5C}"/>
              </a:ext>
            </a:extLst>
          </p:cNvPr>
          <p:cNvSpPr>
            <a:spLocks noGrp="1"/>
          </p:cNvSpPr>
          <p:nvPr>
            <p:ph type="body" idx="25" hasCustomPrompt="1"/>
          </p:nvPr>
        </p:nvSpPr>
        <p:spPr>
          <a:xfrm>
            <a:off x="18287206" y="10963422"/>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1" name="Text Placeholder 2">
            <a:extLst>
              <a:ext uri="{FF2B5EF4-FFF2-40B4-BE49-F238E27FC236}">
                <a16:creationId xmlns:a16="http://schemas.microsoft.com/office/drawing/2014/main" id="{003838F2-65DE-3C49-9956-BA8976557CF3}"/>
              </a:ext>
            </a:extLst>
          </p:cNvPr>
          <p:cNvSpPr>
            <a:spLocks noGrp="1"/>
          </p:cNvSpPr>
          <p:nvPr>
            <p:ph type="body" idx="14" hasCustomPrompt="1"/>
          </p:nvPr>
        </p:nvSpPr>
        <p:spPr>
          <a:xfrm>
            <a:off x="12929040" y="3095828"/>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2" name="Text Placeholder 2">
            <a:extLst>
              <a:ext uri="{FF2B5EF4-FFF2-40B4-BE49-F238E27FC236}">
                <a16:creationId xmlns:a16="http://schemas.microsoft.com/office/drawing/2014/main" id="{212AE347-42B7-6847-8450-27FA8B440BA4}"/>
              </a:ext>
            </a:extLst>
          </p:cNvPr>
          <p:cNvSpPr>
            <a:spLocks noGrp="1"/>
          </p:cNvSpPr>
          <p:nvPr>
            <p:ph type="body" idx="17" hasCustomPrompt="1"/>
          </p:nvPr>
        </p:nvSpPr>
        <p:spPr>
          <a:xfrm>
            <a:off x="18260324" y="3095828"/>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3" name="Text Placeholder 2">
            <a:extLst>
              <a:ext uri="{FF2B5EF4-FFF2-40B4-BE49-F238E27FC236}">
                <a16:creationId xmlns:a16="http://schemas.microsoft.com/office/drawing/2014/main" id="{90257A75-8571-B849-AF0B-8DD2D2B8AD36}"/>
              </a:ext>
            </a:extLst>
          </p:cNvPr>
          <p:cNvSpPr>
            <a:spLocks noGrp="1"/>
          </p:cNvSpPr>
          <p:nvPr>
            <p:ph type="body" idx="20" hasCustomPrompt="1"/>
          </p:nvPr>
        </p:nvSpPr>
        <p:spPr>
          <a:xfrm>
            <a:off x="12929040" y="7972627"/>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4" name="Text Placeholder 2">
            <a:extLst>
              <a:ext uri="{FF2B5EF4-FFF2-40B4-BE49-F238E27FC236}">
                <a16:creationId xmlns:a16="http://schemas.microsoft.com/office/drawing/2014/main" id="{25E49900-118F-CD48-A42D-869AF2F28CA7}"/>
              </a:ext>
            </a:extLst>
          </p:cNvPr>
          <p:cNvSpPr>
            <a:spLocks noGrp="1"/>
          </p:cNvSpPr>
          <p:nvPr>
            <p:ph type="body" idx="23" hasCustomPrompt="1"/>
          </p:nvPr>
        </p:nvSpPr>
        <p:spPr>
          <a:xfrm>
            <a:off x="18260324" y="7972627"/>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a:t>
            </a:r>
            <a:br>
              <a:rPr lang="en-GB" dirty="0"/>
            </a:br>
            <a:r>
              <a:rPr lang="en-GB" dirty="0"/>
              <a:t>add text</a:t>
            </a:r>
          </a:p>
        </p:txBody>
      </p:sp>
      <p:sp>
        <p:nvSpPr>
          <p:cNvPr id="26" name="Content Placeholder 2">
            <a:extLst>
              <a:ext uri="{FF2B5EF4-FFF2-40B4-BE49-F238E27FC236}">
                <a16:creationId xmlns:a16="http://schemas.microsoft.com/office/drawing/2014/main" id="{358F7CBF-9194-8A48-AC58-659219153433}"/>
              </a:ext>
            </a:extLst>
          </p:cNvPr>
          <p:cNvSpPr>
            <a:spLocks noGrp="1"/>
          </p:cNvSpPr>
          <p:nvPr>
            <p:ph idx="26" hasCustomPrompt="1"/>
          </p:nvPr>
        </p:nvSpPr>
        <p:spPr>
          <a:xfrm>
            <a:off x="2261264" y="3123964"/>
            <a:ext cx="9178668" cy="8879145"/>
          </a:xfrm>
        </p:spPr>
        <p:txBody>
          <a:bodyPr/>
          <a:lstStyle>
            <a:lvl1pPr>
              <a:lnSpc>
                <a:spcPct val="117000"/>
              </a:lnSpc>
              <a:spcAft>
                <a:spcPts val="800"/>
              </a:spcAf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5081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4 col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9" name="Text Placeholder 2">
            <a:extLst>
              <a:ext uri="{FF2B5EF4-FFF2-40B4-BE49-F238E27FC236}">
                <a16:creationId xmlns:a16="http://schemas.microsoft.com/office/drawing/2014/main" id="{16642512-3957-EF43-9667-13221E404F43}"/>
              </a:ext>
            </a:extLst>
          </p:cNvPr>
          <p:cNvSpPr>
            <a:spLocks noGrp="1"/>
          </p:cNvSpPr>
          <p:nvPr>
            <p:ph type="body" idx="14" hasCustomPrompt="1"/>
          </p:nvPr>
        </p:nvSpPr>
        <p:spPr>
          <a:xfrm>
            <a:off x="2263149"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2284413"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1" name="Text Placeholder 2">
            <a:extLst>
              <a:ext uri="{FF2B5EF4-FFF2-40B4-BE49-F238E27FC236}">
                <a16:creationId xmlns:a16="http://schemas.microsoft.com/office/drawing/2014/main" id="{FDAEB2EA-AE24-1443-9762-CED602863704}"/>
              </a:ext>
            </a:extLst>
          </p:cNvPr>
          <p:cNvSpPr>
            <a:spLocks noGrp="1"/>
          </p:cNvSpPr>
          <p:nvPr>
            <p:ph type="body" idx="17" hasCustomPrompt="1"/>
          </p:nvPr>
        </p:nvSpPr>
        <p:spPr>
          <a:xfrm>
            <a:off x="2263149"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2" name="Text Placeholder 2">
            <a:extLst>
              <a:ext uri="{FF2B5EF4-FFF2-40B4-BE49-F238E27FC236}">
                <a16:creationId xmlns:a16="http://schemas.microsoft.com/office/drawing/2014/main" id="{7D2B43BB-F80F-E94B-9590-490166D84912}"/>
              </a:ext>
            </a:extLst>
          </p:cNvPr>
          <p:cNvSpPr>
            <a:spLocks noGrp="1"/>
          </p:cNvSpPr>
          <p:nvPr>
            <p:ph type="body" idx="18" hasCustomPrompt="1"/>
          </p:nvPr>
        </p:nvSpPr>
        <p:spPr>
          <a:xfrm>
            <a:off x="2284413"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3" name="Text Placeholder 2">
            <a:extLst>
              <a:ext uri="{FF2B5EF4-FFF2-40B4-BE49-F238E27FC236}">
                <a16:creationId xmlns:a16="http://schemas.microsoft.com/office/drawing/2014/main" id="{5D11586B-BB88-E841-BDE0-C232DC44FD95}"/>
              </a:ext>
            </a:extLst>
          </p:cNvPr>
          <p:cNvSpPr>
            <a:spLocks noGrp="1"/>
          </p:cNvSpPr>
          <p:nvPr>
            <p:ph type="body" idx="19" hasCustomPrompt="1"/>
          </p:nvPr>
        </p:nvSpPr>
        <p:spPr>
          <a:xfrm>
            <a:off x="7587317"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24" name="Text Placeholder 2">
            <a:extLst>
              <a:ext uri="{FF2B5EF4-FFF2-40B4-BE49-F238E27FC236}">
                <a16:creationId xmlns:a16="http://schemas.microsoft.com/office/drawing/2014/main" id="{59FB3666-1E87-CB46-90C6-24A9ED043E99}"/>
              </a:ext>
            </a:extLst>
          </p:cNvPr>
          <p:cNvSpPr>
            <a:spLocks noGrp="1"/>
          </p:cNvSpPr>
          <p:nvPr>
            <p:ph type="body" idx="20" hasCustomPrompt="1"/>
          </p:nvPr>
        </p:nvSpPr>
        <p:spPr>
          <a:xfrm>
            <a:off x="7608581"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5" name="Text Placeholder 2">
            <a:extLst>
              <a:ext uri="{FF2B5EF4-FFF2-40B4-BE49-F238E27FC236}">
                <a16:creationId xmlns:a16="http://schemas.microsoft.com/office/drawing/2014/main" id="{71D06E88-E1C6-554B-ACB2-1388ECCFC477}"/>
              </a:ext>
            </a:extLst>
          </p:cNvPr>
          <p:cNvSpPr>
            <a:spLocks noGrp="1"/>
          </p:cNvSpPr>
          <p:nvPr>
            <p:ph type="body" idx="21" hasCustomPrompt="1"/>
          </p:nvPr>
        </p:nvSpPr>
        <p:spPr>
          <a:xfrm>
            <a:off x="7587317"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6" name="Text Placeholder 2">
            <a:extLst>
              <a:ext uri="{FF2B5EF4-FFF2-40B4-BE49-F238E27FC236}">
                <a16:creationId xmlns:a16="http://schemas.microsoft.com/office/drawing/2014/main" id="{04E1B498-F789-6B4C-929F-448D3A7E09A9}"/>
              </a:ext>
            </a:extLst>
          </p:cNvPr>
          <p:cNvSpPr>
            <a:spLocks noGrp="1"/>
          </p:cNvSpPr>
          <p:nvPr>
            <p:ph type="body" idx="22" hasCustomPrompt="1"/>
          </p:nvPr>
        </p:nvSpPr>
        <p:spPr>
          <a:xfrm>
            <a:off x="7608581"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7" name="Text Placeholder 2">
            <a:extLst>
              <a:ext uri="{FF2B5EF4-FFF2-40B4-BE49-F238E27FC236}">
                <a16:creationId xmlns:a16="http://schemas.microsoft.com/office/drawing/2014/main" id="{703D466C-3718-F242-B9DF-2DB7662AB580}"/>
              </a:ext>
            </a:extLst>
          </p:cNvPr>
          <p:cNvSpPr>
            <a:spLocks noGrp="1"/>
          </p:cNvSpPr>
          <p:nvPr>
            <p:ph type="body" idx="23" hasCustomPrompt="1"/>
          </p:nvPr>
        </p:nvSpPr>
        <p:spPr>
          <a:xfrm>
            <a:off x="12911485"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28" name="Text Placeholder 2">
            <a:extLst>
              <a:ext uri="{FF2B5EF4-FFF2-40B4-BE49-F238E27FC236}">
                <a16:creationId xmlns:a16="http://schemas.microsoft.com/office/drawing/2014/main" id="{B73F0385-ED67-AD4D-8608-C489961D5B62}"/>
              </a:ext>
            </a:extLst>
          </p:cNvPr>
          <p:cNvSpPr>
            <a:spLocks noGrp="1"/>
          </p:cNvSpPr>
          <p:nvPr>
            <p:ph type="body" idx="24" hasCustomPrompt="1"/>
          </p:nvPr>
        </p:nvSpPr>
        <p:spPr>
          <a:xfrm>
            <a:off x="12932749"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9" name="Text Placeholder 2">
            <a:extLst>
              <a:ext uri="{FF2B5EF4-FFF2-40B4-BE49-F238E27FC236}">
                <a16:creationId xmlns:a16="http://schemas.microsoft.com/office/drawing/2014/main" id="{ADFBF102-F707-8A41-9092-931F5DD49E87}"/>
              </a:ext>
            </a:extLst>
          </p:cNvPr>
          <p:cNvSpPr>
            <a:spLocks noGrp="1"/>
          </p:cNvSpPr>
          <p:nvPr>
            <p:ph type="body" idx="25" hasCustomPrompt="1"/>
          </p:nvPr>
        </p:nvSpPr>
        <p:spPr>
          <a:xfrm>
            <a:off x="12911485"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30" name="Text Placeholder 2">
            <a:extLst>
              <a:ext uri="{FF2B5EF4-FFF2-40B4-BE49-F238E27FC236}">
                <a16:creationId xmlns:a16="http://schemas.microsoft.com/office/drawing/2014/main" id="{572CE571-3876-B640-86F0-2ECB5F3F94B7}"/>
              </a:ext>
            </a:extLst>
          </p:cNvPr>
          <p:cNvSpPr>
            <a:spLocks noGrp="1"/>
          </p:cNvSpPr>
          <p:nvPr>
            <p:ph type="body" idx="26" hasCustomPrompt="1"/>
          </p:nvPr>
        </p:nvSpPr>
        <p:spPr>
          <a:xfrm>
            <a:off x="12932749"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31" name="Text Placeholder 2">
            <a:extLst>
              <a:ext uri="{FF2B5EF4-FFF2-40B4-BE49-F238E27FC236}">
                <a16:creationId xmlns:a16="http://schemas.microsoft.com/office/drawing/2014/main" id="{3284B7DF-717C-CE45-BCC4-A7884A8632E7}"/>
              </a:ext>
            </a:extLst>
          </p:cNvPr>
          <p:cNvSpPr>
            <a:spLocks noGrp="1"/>
          </p:cNvSpPr>
          <p:nvPr>
            <p:ph type="body" idx="27" hasCustomPrompt="1"/>
          </p:nvPr>
        </p:nvSpPr>
        <p:spPr>
          <a:xfrm>
            <a:off x="18235653"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32" name="Text Placeholder 2">
            <a:extLst>
              <a:ext uri="{FF2B5EF4-FFF2-40B4-BE49-F238E27FC236}">
                <a16:creationId xmlns:a16="http://schemas.microsoft.com/office/drawing/2014/main" id="{FCD03DDE-4D27-E546-B96D-0ED1DF019ACA}"/>
              </a:ext>
            </a:extLst>
          </p:cNvPr>
          <p:cNvSpPr>
            <a:spLocks noGrp="1"/>
          </p:cNvSpPr>
          <p:nvPr>
            <p:ph type="body" idx="28" hasCustomPrompt="1"/>
          </p:nvPr>
        </p:nvSpPr>
        <p:spPr>
          <a:xfrm>
            <a:off x="18256917"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33" name="Text Placeholder 2">
            <a:extLst>
              <a:ext uri="{FF2B5EF4-FFF2-40B4-BE49-F238E27FC236}">
                <a16:creationId xmlns:a16="http://schemas.microsoft.com/office/drawing/2014/main" id="{7FA2519B-6FFC-4340-BAFA-E118D8DC4800}"/>
              </a:ext>
            </a:extLst>
          </p:cNvPr>
          <p:cNvSpPr>
            <a:spLocks noGrp="1"/>
          </p:cNvSpPr>
          <p:nvPr>
            <p:ph type="body" idx="29" hasCustomPrompt="1"/>
          </p:nvPr>
        </p:nvSpPr>
        <p:spPr>
          <a:xfrm>
            <a:off x="18235653"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34" name="Text Placeholder 2">
            <a:extLst>
              <a:ext uri="{FF2B5EF4-FFF2-40B4-BE49-F238E27FC236}">
                <a16:creationId xmlns:a16="http://schemas.microsoft.com/office/drawing/2014/main" id="{B8BADAC4-27A3-4E45-B1B1-1007DA629489}"/>
              </a:ext>
            </a:extLst>
          </p:cNvPr>
          <p:cNvSpPr>
            <a:spLocks noGrp="1"/>
          </p:cNvSpPr>
          <p:nvPr>
            <p:ph type="body" idx="30" hasCustomPrompt="1"/>
          </p:nvPr>
        </p:nvSpPr>
        <p:spPr>
          <a:xfrm>
            <a:off x="18256917"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Tree>
    <p:extLst>
      <p:ext uri="{BB962C8B-B14F-4D97-AF65-F5344CB8AC3E}">
        <p14:creationId xmlns:p14="http://schemas.microsoft.com/office/powerpoint/2010/main" val="58979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4 col content, with 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35" name="Text Placeholder 11">
            <a:extLst>
              <a:ext uri="{FF2B5EF4-FFF2-40B4-BE49-F238E27FC236}">
                <a16:creationId xmlns:a16="http://schemas.microsoft.com/office/drawing/2014/main" id="{3E0C490C-6E46-DA4D-9C35-2B312B0DAD82}"/>
              </a:ext>
            </a:extLst>
          </p:cNvPr>
          <p:cNvSpPr>
            <a:spLocks noGrp="1"/>
          </p:cNvSpPr>
          <p:nvPr>
            <p:ph type="body" sz="quarter" idx="15" hasCustomPrompt="1"/>
          </p:nvPr>
        </p:nvSpPr>
        <p:spPr>
          <a:xfrm>
            <a:off x="2264900"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11">
            <a:extLst>
              <a:ext uri="{FF2B5EF4-FFF2-40B4-BE49-F238E27FC236}">
                <a16:creationId xmlns:a16="http://schemas.microsoft.com/office/drawing/2014/main" id="{323CF613-4B78-124C-8431-E69133B251B2}"/>
              </a:ext>
            </a:extLst>
          </p:cNvPr>
          <p:cNvSpPr>
            <a:spLocks noGrp="1"/>
          </p:cNvSpPr>
          <p:nvPr>
            <p:ph type="body" sz="quarter" idx="16" hasCustomPrompt="1"/>
          </p:nvPr>
        </p:nvSpPr>
        <p:spPr>
          <a:xfrm>
            <a:off x="7633313"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11">
            <a:extLst>
              <a:ext uri="{FF2B5EF4-FFF2-40B4-BE49-F238E27FC236}">
                <a16:creationId xmlns:a16="http://schemas.microsoft.com/office/drawing/2014/main" id="{E44EDEBE-67F4-2647-AFFF-D1E705C4BADC}"/>
              </a:ext>
            </a:extLst>
          </p:cNvPr>
          <p:cNvSpPr>
            <a:spLocks noGrp="1"/>
          </p:cNvSpPr>
          <p:nvPr>
            <p:ph type="body" sz="quarter" idx="17" hasCustomPrompt="1"/>
          </p:nvPr>
        </p:nvSpPr>
        <p:spPr>
          <a:xfrm>
            <a:off x="12932569"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marL="1108075" indent="-239713">
              <a:lnSpc>
                <a:spcPct val="117000"/>
              </a:lnSpc>
              <a:spcAft>
                <a:spcPts val="2600"/>
              </a:spcAft>
              <a:tabLst/>
              <a:defRPr b="0" i="0">
                <a:solidFill>
                  <a:schemeClr val="tx2"/>
                </a:solidFill>
                <a:latin typeface="Helvetica Now Text" panose="020B0504030202020204" pitchFamily="34" charset="77"/>
              </a:defRPr>
            </a:lvl6pPr>
            <a:lvl7pPr>
              <a:defRPr>
                <a:solidFill>
                  <a:schemeClr val="tx2"/>
                </a:solidFill>
              </a:defRPr>
            </a:lvl7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11">
            <a:extLst>
              <a:ext uri="{FF2B5EF4-FFF2-40B4-BE49-F238E27FC236}">
                <a16:creationId xmlns:a16="http://schemas.microsoft.com/office/drawing/2014/main" id="{F47A09BB-CBFA-0D4E-B2BB-868F53588A20}"/>
              </a:ext>
            </a:extLst>
          </p:cNvPr>
          <p:cNvSpPr>
            <a:spLocks noGrp="1"/>
          </p:cNvSpPr>
          <p:nvPr>
            <p:ph type="body" sz="quarter" idx="18" hasCustomPrompt="1"/>
          </p:nvPr>
        </p:nvSpPr>
        <p:spPr>
          <a:xfrm>
            <a:off x="19046825"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89472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2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6760825" y="0"/>
            <a:ext cx="7621588" cy="13716000"/>
          </a:xfrm>
        </p:spPr>
        <p:txBody>
          <a:bodyPr tIns="5669280"/>
          <a:lstStyle>
            <a:lvl1pPr algn="ctr">
              <a:defRPr b="0"/>
            </a:lvl1pPr>
          </a:lstStyle>
          <a:p>
            <a:r>
              <a:rPr lang="en-US" dirty="0"/>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3" y="936384"/>
            <a:ext cx="13750925"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13750925"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2261760" y="3126481"/>
            <a:ext cx="6184333" cy="88625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a:extLst>
              <a:ext uri="{FF2B5EF4-FFF2-40B4-BE49-F238E27FC236}">
                <a16:creationId xmlns:a16="http://schemas.microsoft.com/office/drawing/2014/main" id="{E8CCE00E-6A41-1C48-A182-3BE9BB39784F}"/>
              </a:ext>
            </a:extLst>
          </p:cNvPr>
          <p:cNvSpPr>
            <a:spLocks noGrp="1"/>
          </p:cNvSpPr>
          <p:nvPr>
            <p:ph type="body" sz="quarter" idx="15" hasCustomPrompt="1"/>
          </p:nvPr>
        </p:nvSpPr>
        <p:spPr>
          <a:xfrm>
            <a:off x="9120125" y="3126481"/>
            <a:ext cx="6184333" cy="88625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9226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1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6760825" y="0"/>
            <a:ext cx="7621588" cy="13716000"/>
          </a:xfrm>
        </p:spPr>
        <p:txBody>
          <a:bodyPr tIns="5669280"/>
          <a:lstStyle>
            <a:lvl1pPr algn="ctr">
              <a:defRPr b="0"/>
            </a:lvl1pPr>
          </a:lstStyle>
          <a:p>
            <a:r>
              <a:rPr lang="en-US" dirty="0"/>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3" y="936384"/>
            <a:ext cx="13750925"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13750925"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2261761" y="3126481"/>
            <a:ext cx="13735478" cy="8902951"/>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46883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1 col content and lar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0666414" y="0"/>
            <a:ext cx="13716000" cy="13716000"/>
          </a:xfrm>
        </p:spPr>
        <p:txBody>
          <a:bodyPr tIns="5669280"/>
          <a:lstStyle>
            <a:lvl1pPr algn="ctr">
              <a:defRPr b="0"/>
            </a:lvl1pPr>
          </a:lstStyle>
          <a:p>
            <a:r>
              <a:rPr lang="en-US" dirty="0"/>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4" y="936384"/>
            <a:ext cx="7656511"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4" y="1686568"/>
            <a:ext cx="7656511"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10" name="Text Placeholder 8">
            <a:extLst>
              <a:ext uri="{FF2B5EF4-FFF2-40B4-BE49-F238E27FC236}">
                <a16:creationId xmlns:a16="http://schemas.microsoft.com/office/drawing/2014/main" id="{847EF4F2-8463-C345-BD26-41417596A8BA}"/>
              </a:ext>
            </a:extLst>
          </p:cNvPr>
          <p:cNvSpPr>
            <a:spLocks noGrp="1"/>
          </p:cNvSpPr>
          <p:nvPr>
            <p:ph type="body" sz="quarter" idx="14" hasCustomPrompt="1"/>
          </p:nvPr>
        </p:nvSpPr>
        <p:spPr>
          <a:xfrm>
            <a:off x="2261761" y="3126481"/>
            <a:ext cx="6877478" cy="8902951"/>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0796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0" name="Text Placeholder 9">
            <a:extLst>
              <a:ext uri="{FF2B5EF4-FFF2-40B4-BE49-F238E27FC236}">
                <a16:creationId xmlns:a16="http://schemas.microsoft.com/office/drawing/2014/main" id="{C1B5DE5E-701C-F94A-8940-19FE453292C7}"/>
              </a:ext>
            </a:extLst>
          </p:cNvPr>
          <p:cNvSpPr>
            <a:spLocks noGrp="1"/>
          </p:cNvSpPr>
          <p:nvPr>
            <p:ph type="body" sz="quarter" idx="14" hasCustomPrompt="1"/>
          </p:nvPr>
        </p:nvSpPr>
        <p:spPr>
          <a:xfrm>
            <a:off x="2270932" y="3115610"/>
            <a:ext cx="6109482" cy="345479"/>
          </a:xfrm>
        </p:spPr>
        <p:txBody>
          <a:bodyPr wrap="square">
            <a:spAutoFit/>
          </a:bodyPr>
          <a:lstStyle>
            <a:lvl1pPr marL="0">
              <a:lnSpc>
                <a:spcPct val="117000"/>
              </a:lnSpc>
              <a:spcAft>
                <a:spcPts val="1000"/>
              </a:spcAft>
              <a:defRPr sz="2000" b="0">
                <a:solidFill>
                  <a:schemeClr val="tx1"/>
                </a:solidFill>
              </a:defRPr>
            </a:lvl1pPr>
            <a:lvl2pPr marL="0">
              <a:lnSpc>
                <a:spcPct val="117000"/>
              </a:lnSpc>
              <a:spcAft>
                <a:spcPts val="1000"/>
              </a:spcAft>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1000"/>
              </a:spcAft>
              <a:buFont typeface="Arial" panose="020B0604020202020204" pitchFamily="34" charset="0"/>
              <a:buNone/>
              <a:tabLst/>
              <a:defRPr/>
            </a:lvl4pPr>
            <a:lvl5pPr marL="0" indent="0">
              <a:lnSpc>
                <a:spcPct val="117000"/>
              </a:lnSpc>
              <a:spcAft>
                <a:spcPts val="1000"/>
              </a:spcAft>
              <a:buFont typeface="Arial" panose="020B0604020202020204" pitchFamily="34" charset="0"/>
              <a:buNone/>
              <a:tabLst/>
              <a:defRPr/>
            </a:lvl5pPr>
          </a:lstStyle>
          <a:p>
            <a:pPr lvl="0"/>
            <a:r>
              <a:rPr lang="en-US" dirty="0"/>
              <a:t>Click to add text</a:t>
            </a:r>
          </a:p>
        </p:txBody>
      </p:sp>
      <p:sp>
        <p:nvSpPr>
          <p:cNvPr id="13" name="Text Placeholder 9">
            <a:extLst>
              <a:ext uri="{FF2B5EF4-FFF2-40B4-BE49-F238E27FC236}">
                <a16:creationId xmlns:a16="http://schemas.microsoft.com/office/drawing/2014/main" id="{B6F1B50A-A6CD-454A-BF8F-179FABBD814A}"/>
              </a:ext>
            </a:extLst>
          </p:cNvPr>
          <p:cNvSpPr>
            <a:spLocks noGrp="1"/>
          </p:cNvSpPr>
          <p:nvPr>
            <p:ph type="body" sz="quarter" idx="15" hasCustomPrompt="1"/>
          </p:nvPr>
        </p:nvSpPr>
        <p:spPr>
          <a:xfrm>
            <a:off x="2270932" y="554909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6" name="Text Placeholder 9">
            <a:extLst>
              <a:ext uri="{FF2B5EF4-FFF2-40B4-BE49-F238E27FC236}">
                <a16:creationId xmlns:a16="http://schemas.microsoft.com/office/drawing/2014/main" id="{92BB6A5F-4A27-3A45-A3A2-B24C0CFCE194}"/>
              </a:ext>
            </a:extLst>
          </p:cNvPr>
          <p:cNvSpPr>
            <a:spLocks noGrp="1"/>
          </p:cNvSpPr>
          <p:nvPr>
            <p:ph type="body" sz="quarter" idx="16" hasCustomPrompt="1"/>
          </p:nvPr>
        </p:nvSpPr>
        <p:spPr>
          <a:xfrm>
            <a:off x="2270932" y="735006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7" name="Text Placeholder 9">
            <a:extLst>
              <a:ext uri="{FF2B5EF4-FFF2-40B4-BE49-F238E27FC236}">
                <a16:creationId xmlns:a16="http://schemas.microsoft.com/office/drawing/2014/main" id="{F40F0EBB-2640-1C41-B3A1-4727F17E0E39}"/>
              </a:ext>
            </a:extLst>
          </p:cNvPr>
          <p:cNvSpPr>
            <a:spLocks noGrp="1"/>
          </p:cNvSpPr>
          <p:nvPr>
            <p:ph type="body" sz="quarter" idx="17" hasCustomPrompt="1"/>
          </p:nvPr>
        </p:nvSpPr>
        <p:spPr>
          <a:xfrm>
            <a:off x="2270932" y="9151033"/>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8" name="Text Placeholder 9">
            <a:extLst>
              <a:ext uri="{FF2B5EF4-FFF2-40B4-BE49-F238E27FC236}">
                <a16:creationId xmlns:a16="http://schemas.microsoft.com/office/drawing/2014/main" id="{1CE64662-D4B3-5249-ABA5-6779DB4C0A29}"/>
              </a:ext>
            </a:extLst>
          </p:cNvPr>
          <p:cNvSpPr>
            <a:spLocks noGrp="1"/>
          </p:cNvSpPr>
          <p:nvPr>
            <p:ph type="body" sz="quarter" idx="18" hasCustomPrompt="1"/>
          </p:nvPr>
        </p:nvSpPr>
        <p:spPr>
          <a:xfrm>
            <a:off x="6089558" y="5549094"/>
            <a:ext cx="3059893" cy="1425775"/>
          </a:xfrm>
        </p:spPr>
        <p:txBody>
          <a:bodyPr wrap="square">
            <a:spAutoFit/>
          </a:bodyPr>
          <a:lstStyle>
            <a:lvl1pPr marL="0">
              <a:lnSpc>
                <a:spcPct val="117000"/>
              </a:lnSpc>
              <a:spcBef>
                <a:spcPts val="8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9" name="Text Placeholder 9">
            <a:extLst>
              <a:ext uri="{FF2B5EF4-FFF2-40B4-BE49-F238E27FC236}">
                <a16:creationId xmlns:a16="http://schemas.microsoft.com/office/drawing/2014/main" id="{4A7D8163-732A-F54A-8B73-00C95459C7BD}"/>
              </a:ext>
            </a:extLst>
          </p:cNvPr>
          <p:cNvSpPr>
            <a:spLocks noGrp="1"/>
          </p:cNvSpPr>
          <p:nvPr>
            <p:ph type="body" sz="quarter" idx="19" hasCustomPrompt="1"/>
          </p:nvPr>
        </p:nvSpPr>
        <p:spPr>
          <a:xfrm>
            <a:off x="6089558" y="735006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0" name="Text Placeholder 9">
            <a:extLst>
              <a:ext uri="{FF2B5EF4-FFF2-40B4-BE49-F238E27FC236}">
                <a16:creationId xmlns:a16="http://schemas.microsoft.com/office/drawing/2014/main" id="{42D5C87C-08A5-3F42-8CC3-9D155CECEC9E}"/>
              </a:ext>
            </a:extLst>
          </p:cNvPr>
          <p:cNvSpPr>
            <a:spLocks noGrp="1"/>
          </p:cNvSpPr>
          <p:nvPr>
            <p:ph type="body" sz="quarter" idx="20" hasCustomPrompt="1"/>
          </p:nvPr>
        </p:nvSpPr>
        <p:spPr>
          <a:xfrm>
            <a:off x="6089558" y="9151033"/>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2" name="Text Placeholder 9">
            <a:extLst>
              <a:ext uri="{FF2B5EF4-FFF2-40B4-BE49-F238E27FC236}">
                <a16:creationId xmlns:a16="http://schemas.microsoft.com/office/drawing/2014/main" id="{833593CB-E635-AD44-BA7D-B4DB0B562D78}"/>
              </a:ext>
            </a:extLst>
          </p:cNvPr>
          <p:cNvSpPr>
            <a:spLocks noGrp="1"/>
          </p:cNvSpPr>
          <p:nvPr>
            <p:ph type="body" sz="quarter" idx="21" hasCustomPrompt="1"/>
          </p:nvPr>
        </p:nvSpPr>
        <p:spPr>
          <a:xfrm>
            <a:off x="9890712" y="3115610"/>
            <a:ext cx="6168815" cy="2197525"/>
          </a:xfrm>
        </p:spPr>
        <p:txBody>
          <a:bodyPr wrap="square">
            <a:spAutoFit/>
          </a:bodyPr>
          <a:lstStyle>
            <a:lvl1pPr marL="0">
              <a:lnSpc>
                <a:spcPct val="117000"/>
              </a:lnSpc>
              <a:spcBef>
                <a:spcPts val="0"/>
              </a:spcBef>
              <a:spcAft>
                <a:spcPts val="80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Bef>
                <a:spcPts val="1000"/>
              </a:spcBef>
              <a:spcAft>
                <a:spcPts val="500"/>
              </a:spcAft>
              <a:buFont typeface="Arial" panose="020B0604020202020204" pitchFamily="34" charset="0"/>
              <a:buNone/>
              <a:tabLst/>
              <a:defRPr sz="1000" b="1" i="0">
                <a:solidFill>
                  <a:schemeClr val="tx1"/>
                </a:solidFill>
                <a:latin typeface="Helvetica Now Text" panose="020B0504030202020204" pitchFamily="34" charset="77"/>
              </a:defRPr>
            </a:lvl3pPr>
            <a:lvl4pPr marL="0" indent="0">
              <a:lnSpc>
                <a:spcPct val="100000"/>
              </a:lnSpc>
              <a:spcAft>
                <a:spcPts val="500"/>
              </a:spcAft>
              <a:buFont typeface="Arial" panose="020B0604020202020204" pitchFamily="34" charset="0"/>
              <a:buNone/>
              <a:tabLst/>
              <a:defRPr sz="1000" b="0" i="0">
                <a:solidFill>
                  <a:schemeClr val="tx1"/>
                </a:solidFill>
                <a:latin typeface="Helvetica Now Text" panose="020B0504030202020204" pitchFamily="34" charset="77"/>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 Click to add small text bold Third level. Click to add small text Fourth level </a:t>
            </a:r>
          </a:p>
          <a:p>
            <a:pPr lvl="1"/>
            <a:r>
              <a:rPr lang="en-US" dirty="0"/>
              <a:t>Second level</a:t>
            </a:r>
          </a:p>
          <a:p>
            <a:pPr lvl="2"/>
            <a:r>
              <a:rPr lang="en-US" dirty="0"/>
              <a:t>Third level</a:t>
            </a:r>
          </a:p>
          <a:p>
            <a:pPr lvl="3"/>
            <a:r>
              <a:rPr lang="en-US" dirty="0"/>
              <a:t>Fourth level</a:t>
            </a:r>
          </a:p>
        </p:txBody>
      </p:sp>
      <p:sp>
        <p:nvSpPr>
          <p:cNvPr id="14" name="Title 4">
            <a:extLst>
              <a:ext uri="{FF2B5EF4-FFF2-40B4-BE49-F238E27FC236}">
                <a16:creationId xmlns:a16="http://schemas.microsoft.com/office/drawing/2014/main" id="{A616470C-5D44-1543-BC17-F6DB941BB05A}"/>
              </a:ext>
            </a:extLst>
          </p:cNvPr>
          <p:cNvSpPr>
            <a:spLocks noGrp="1"/>
          </p:cNvSpPr>
          <p:nvPr>
            <p:ph type="title" hasCustomPrompt="1"/>
          </p:nvPr>
        </p:nvSpPr>
        <p:spPr>
          <a:xfrm>
            <a:off x="2246313" y="936384"/>
            <a:ext cx="21372512" cy="800219"/>
          </a:xfrm>
        </p:spPr>
        <p:txBody>
          <a:bodyPr/>
          <a:lstStyle/>
          <a:p>
            <a:r>
              <a:rPr lang="en-US" dirty="0"/>
              <a:t>Contacts – click to add title</a:t>
            </a:r>
            <a:endParaRPr lang="en-GB" dirty="0"/>
          </a:p>
        </p:txBody>
      </p:sp>
      <p:sp>
        <p:nvSpPr>
          <p:cNvPr id="15" name="Subtitle 2">
            <a:extLst>
              <a:ext uri="{FF2B5EF4-FFF2-40B4-BE49-F238E27FC236}">
                <a16:creationId xmlns:a16="http://schemas.microsoft.com/office/drawing/2014/main" id="{56B70E86-3214-1440-AB9C-6ABFB8CFCF04}"/>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192562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_imag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16728291" y="3124200"/>
            <a:ext cx="6883910" cy="8877300"/>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18" name="Picture Placeholder 10">
            <a:extLst>
              <a:ext uri="{FF2B5EF4-FFF2-40B4-BE49-F238E27FC236}">
                <a16:creationId xmlns:a16="http://schemas.microsoft.com/office/drawing/2014/main" id="{B2AE95DD-6549-F74E-B4A5-F644AEF2E169}"/>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3001215" y="-893"/>
            <a:ext cx="12966486" cy="13715107"/>
          </a:xfrm>
          <a:prstGeom prst="rect">
            <a:avLst/>
          </a:prstGeom>
        </p:spPr>
      </p:pic>
    </p:spTree>
    <p:extLst>
      <p:ext uri="{BB962C8B-B14F-4D97-AF65-F5344CB8AC3E}">
        <p14:creationId xmlns:p14="http://schemas.microsoft.com/office/powerpoint/2010/main" val="2264797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Discuss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25" name="Text Placeholder 24">
            <a:extLst>
              <a:ext uri="{FF2B5EF4-FFF2-40B4-BE49-F238E27FC236}">
                <a16:creationId xmlns:a16="http://schemas.microsoft.com/office/drawing/2014/main" id="{4E910327-66FD-5940-AD7F-B69B8A244A9F}"/>
              </a:ext>
            </a:extLst>
          </p:cNvPr>
          <p:cNvSpPr>
            <a:spLocks noGrp="1"/>
          </p:cNvSpPr>
          <p:nvPr>
            <p:ph type="body" sz="quarter" idx="14" hasCustomPrompt="1"/>
          </p:nvPr>
        </p:nvSpPr>
        <p:spPr>
          <a:xfrm>
            <a:off x="2297239"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4">
            <a:extLst>
              <a:ext uri="{FF2B5EF4-FFF2-40B4-BE49-F238E27FC236}">
                <a16:creationId xmlns:a16="http://schemas.microsoft.com/office/drawing/2014/main" id="{72E2517E-1DD9-2A41-A8C4-BC4A9768F3B4}"/>
              </a:ext>
            </a:extLst>
          </p:cNvPr>
          <p:cNvSpPr>
            <a:spLocks noGrp="1"/>
          </p:cNvSpPr>
          <p:nvPr>
            <p:ph type="body" sz="quarter" idx="15" hasCustomPrompt="1"/>
          </p:nvPr>
        </p:nvSpPr>
        <p:spPr>
          <a:xfrm>
            <a:off x="7624826"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4">
            <a:extLst>
              <a:ext uri="{FF2B5EF4-FFF2-40B4-BE49-F238E27FC236}">
                <a16:creationId xmlns:a16="http://schemas.microsoft.com/office/drawing/2014/main" id="{0F228426-CF81-2046-8520-D8823BD034F9}"/>
              </a:ext>
            </a:extLst>
          </p:cNvPr>
          <p:cNvSpPr>
            <a:spLocks noGrp="1"/>
          </p:cNvSpPr>
          <p:nvPr>
            <p:ph type="body" sz="quarter" idx="16" hasCustomPrompt="1"/>
          </p:nvPr>
        </p:nvSpPr>
        <p:spPr>
          <a:xfrm>
            <a:off x="12952413"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 </a:t>
            </a: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4">
            <a:extLst>
              <a:ext uri="{FF2B5EF4-FFF2-40B4-BE49-F238E27FC236}">
                <a16:creationId xmlns:a16="http://schemas.microsoft.com/office/drawing/2014/main" id="{BE23F920-5C18-B34A-8211-35DA063D9C52}"/>
              </a:ext>
            </a:extLst>
          </p:cNvPr>
          <p:cNvSpPr>
            <a:spLocks noGrp="1"/>
          </p:cNvSpPr>
          <p:nvPr>
            <p:ph type="body" sz="quarter" idx="17"/>
          </p:nvPr>
        </p:nvSpPr>
        <p:spPr>
          <a:xfrm>
            <a:off x="18280000"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7B4A37B2-4A9E-0843-BCD6-4733431C4A9F}"/>
              </a:ext>
            </a:extLst>
          </p:cNvPr>
          <p:cNvSpPr>
            <a:spLocks noGrp="1"/>
          </p:cNvSpPr>
          <p:nvPr>
            <p:ph type="title" hasCustomPrompt="1"/>
          </p:nvPr>
        </p:nvSpPr>
        <p:spPr/>
        <p:txBody>
          <a:bodyPr/>
          <a:lstStyle/>
          <a:p>
            <a:r>
              <a:rPr lang="en-GB" dirty="0"/>
              <a:t>Click to add title</a:t>
            </a:r>
          </a:p>
        </p:txBody>
      </p:sp>
      <p:sp>
        <p:nvSpPr>
          <p:cNvPr id="12" name="Subtitle 2">
            <a:extLst>
              <a:ext uri="{FF2B5EF4-FFF2-40B4-BE49-F238E27FC236}">
                <a16:creationId xmlns:a16="http://schemas.microsoft.com/office/drawing/2014/main" id="{F5CCAC0F-B7AD-3249-877F-A0604EDE631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3999620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video">
    <p:bg>
      <p:bgPr>
        <a:solidFill>
          <a:srgbClr val="26283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1" y="0"/>
            <a:ext cx="24382413" cy="13716000"/>
          </a:xfrm>
          <a:solidFill>
            <a:srgbClr val="262836"/>
          </a:solidFill>
        </p:spPr>
        <p:txBody>
          <a:bodyPr tIns="5486400"/>
          <a:lstStyle>
            <a:lvl1pPr algn="ctr">
              <a:defRPr>
                <a:solidFill>
                  <a:schemeClr val="bg1"/>
                </a:solidFill>
              </a:defRPr>
            </a:lvl1pPr>
          </a:lstStyle>
          <a:p>
            <a:r>
              <a:rPr lang="en-US" dirty="0"/>
              <a:t>Click icon to add media</a:t>
            </a:r>
          </a:p>
        </p:txBody>
      </p:sp>
    </p:spTree>
    <p:extLst>
      <p:ext uri="{BB962C8B-B14F-4D97-AF65-F5344CB8AC3E}">
        <p14:creationId xmlns:p14="http://schemas.microsoft.com/office/powerpoint/2010/main" val="2603581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Question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2252459" y="2975248"/>
            <a:ext cx="10598568" cy="1384995"/>
          </a:xfrm>
        </p:spPr>
        <p:txBody>
          <a:bodyPr/>
          <a:lstStyle>
            <a:lvl1pPr>
              <a:defRPr sz="9000">
                <a:solidFill>
                  <a:schemeClr val="bg1"/>
                </a:solidFill>
              </a:defRPr>
            </a:lvl1pPr>
          </a:lstStyle>
          <a:p>
            <a:r>
              <a:rPr lang="en-US" dirty="0"/>
              <a:t>Click add title</a:t>
            </a:r>
            <a:endParaRPr lang="en-GB" dirty="0"/>
          </a:p>
        </p:txBody>
      </p:sp>
    </p:spTree>
    <p:extLst>
      <p:ext uri="{BB962C8B-B14F-4D97-AF65-F5344CB8AC3E}">
        <p14:creationId xmlns:p14="http://schemas.microsoft.com/office/powerpoint/2010/main" val="1483525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act u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ext Placeholder 4">
            <a:extLst>
              <a:ext uri="{FF2B5EF4-FFF2-40B4-BE49-F238E27FC236}">
                <a16:creationId xmlns:a16="http://schemas.microsoft.com/office/drawing/2014/main" id="{76B40883-779E-2041-96B2-246837E86362}"/>
              </a:ext>
            </a:extLst>
          </p:cNvPr>
          <p:cNvSpPr>
            <a:spLocks noGrp="1"/>
          </p:cNvSpPr>
          <p:nvPr>
            <p:ph type="body" sz="quarter" idx="13" hasCustomPrompt="1"/>
          </p:nvPr>
        </p:nvSpPr>
        <p:spPr>
          <a:xfrm>
            <a:off x="2268013" y="3122245"/>
            <a:ext cx="6112400" cy="7797800"/>
          </a:xfrm>
        </p:spPr>
        <p:txBody>
          <a:bodyPr/>
          <a:lstStyle>
            <a:lvl1pPr>
              <a:lnSpc>
                <a:spcPct val="115000"/>
              </a:lnSpc>
              <a:spcBef>
                <a:spcPts val="2500"/>
              </a:spcBef>
              <a:spcAft>
                <a:spcPts val="600"/>
              </a:spcAft>
              <a:defRPr sz="2000" b="1" i="0">
                <a:solidFill>
                  <a:schemeClr val="bg1"/>
                </a:solidFill>
                <a:latin typeface="Helvetica Now Text" panose="020B0504030202020204" pitchFamily="34" charset="77"/>
              </a:defRPr>
            </a:lvl1pPr>
            <a:lvl2pPr>
              <a:lnSpc>
                <a:spcPct val="100000"/>
              </a:lnSpc>
              <a:spcAft>
                <a:spcPts val="0"/>
              </a:spcAft>
              <a:defRPr sz="1800">
                <a:solidFill>
                  <a:schemeClr val="bg1"/>
                </a:solidFill>
              </a:defRPr>
            </a:lvl2pPr>
            <a:lvl3pPr marL="0" indent="0">
              <a:lnSpc>
                <a:spcPct val="115000"/>
              </a:lnSpc>
              <a:buNone/>
              <a:tabLst/>
              <a:defRPr sz="1000">
                <a:solidFill>
                  <a:schemeClr val="bg1"/>
                </a:solidFill>
              </a:defRPr>
            </a:lvl3pPr>
            <a:lvl4pPr marL="0" indent="0">
              <a:buNone/>
              <a:tabLst/>
              <a:defRPr>
                <a:solidFill>
                  <a:schemeClr val="bg1"/>
                </a:solidFill>
              </a:defRPr>
            </a:lvl4pPr>
            <a:lvl5pPr marL="0" indent="0">
              <a:buNone/>
              <a:tabLst/>
              <a:defRPr>
                <a:solidFill>
                  <a:schemeClr val="bg1"/>
                </a:solidFill>
              </a:defRPr>
            </a:lvl5pPr>
          </a:lstStyle>
          <a:p>
            <a:pPr lvl="0"/>
            <a:r>
              <a:rPr lang="en-US" dirty="0"/>
              <a:t>Click to add bold text First Level. Click to add text Second level. Click to add small text Third level</a:t>
            </a:r>
          </a:p>
          <a:p>
            <a:pPr lvl="1"/>
            <a:r>
              <a:rPr lang="en-US" dirty="0"/>
              <a:t>Second level</a:t>
            </a:r>
          </a:p>
          <a:p>
            <a:pPr lvl="2"/>
            <a:r>
              <a:rPr lang="en-US" dirty="0"/>
              <a:t>Third level</a:t>
            </a:r>
          </a:p>
        </p:txBody>
      </p:sp>
    </p:spTree>
    <p:extLst>
      <p:ext uri="{BB962C8B-B14F-4D97-AF65-F5344CB8AC3E}">
        <p14:creationId xmlns:p14="http://schemas.microsoft.com/office/powerpoint/2010/main" val="67409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6791" y="761999"/>
            <a:ext cx="1522235" cy="57598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10666413" y="0"/>
            <a:ext cx="13716000" cy="13715107"/>
          </a:xfrm>
          <a:solidFill>
            <a:schemeClr val="bg1">
              <a:lumMod val="95000"/>
            </a:schemeClr>
          </a:solidFill>
        </p:spPr>
        <p:txBody>
          <a:bodyPr tIns="5577840"/>
          <a:lstStyle>
            <a:lvl1pPr algn="ctr">
              <a:defRPr b="0"/>
            </a:lvl1pPr>
          </a:lstStyle>
          <a:p>
            <a:r>
              <a:rPr lang="en-US" dirty="0"/>
              <a:t>Click icon to add picture</a:t>
            </a:r>
            <a:endParaRPr lang="en-GB" dirty="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1496791" y="12554568"/>
            <a:ext cx="7642447"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1496791" y="3124200"/>
            <a:ext cx="7642447"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spTree>
    <p:extLst>
      <p:ext uri="{BB962C8B-B14F-4D97-AF65-F5344CB8AC3E}">
        <p14:creationId xmlns:p14="http://schemas.microsoft.com/office/powerpoint/2010/main" val="190733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_imag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6791" y="761999"/>
            <a:ext cx="1522235" cy="57598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1496791" y="12554568"/>
            <a:ext cx="7642447"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1496791" y="3124200"/>
            <a:ext cx="7642447"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Helvetica Now Text" panose="020B0504030202020204" pitchFamily="34" charset="77"/>
            </a:endParaRPr>
          </a:p>
        </p:txBody>
      </p:sp>
      <p:pic>
        <p:nvPicPr>
          <p:cNvPr id="14" name="Picture Placeholder 36">
            <a:extLst>
              <a:ext uri="{FF2B5EF4-FFF2-40B4-BE49-F238E27FC236}">
                <a16:creationId xmlns:a16="http://schemas.microsoft.com/office/drawing/2014/main" id="{A8B9D7FD-619E-2340-849E-CBE5236E20E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10"/>
          <a:stretch/>
        </p:blipFill>
        <p:spPr>
          <a:xfrm>
            <a:off x="10666413" y="0"/>
            <a:ext cx="13716000" cy="13715107"/>
          </a:xfrm>
          <a:prstGeom prst="rect">
            <a:avLst/>
          </a:prstGeom>
        </p:spPr>
      </p:pic>
    </p:spTree>
    <p:extLst>
      <p:ext uri="{BB962C8B-B14F-4D97-AF65-F5344CB8AC3E}">
        <p14:creationId xmlns:p14="http://schemas.microsoft.com/office/powerpoint/2010/main" val="114529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3044825" y="0"/>
            <a:ext cx="12966486" cy="13715107"/>
          </a:xfrm>
          <a:solidFill>
            <a:schemeClr val="bg1">
              <a:lumMod val="95000"/>
            </a:schemeClr>
          </a:solidFill>
        </p:spPr>
        <p:txBody>
          <a:bodyPr tIns="5669280"/>
          <a:lstStyle>
            <a:lvl1pPr algn="ctr">
              <a:defRPr/>
            </a:lvl1pPr>
          </a:lstStyle>
          <a:p>
            <a:r>
              <a:rPr lang="en-US" dirty="0"/>
              <a:t>Click icon to add picture</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16728291" y="3124200"/>
            <a:ext cx="6883910"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382437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4_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16728291" y="3124200"/>
            <a:ext cx="6883910"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14" name="Picture Placeholder 9">
            <a:extLst>
              <a:ext uri="{FF2B5EF4-FFF2-40B4-BE49-F238E27FC236}">
                <a16:creationId xmlns:a16="http://schemas.microsoft.com/office/drawing/2014/main" id="{B7999D87-449E-B548-A4B0-E7455602C6A4}"/>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3044825" y="-1"/>
            <a:ext cx="12966486" cy="13715107"/>
          </a:xfrm>
          <a:prstGeom prst="rect">
            <a:avLst/>
          </a:prstGeom>
        </p:spPr>
      </p:pic>
    </p:spTree>
    <p:extLst>
      <p:ext uri="{BB962C8B-B14F-4D97-AF65-F5344CB8AC3E}">
        <p14:creationId xmlns:p14="http://schemas.microsoft.com/office/powerpoint/2010/main" val="195849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5EFF0"/>
        </a:solid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BB202A0-3E3B-F343-940D-EC8DA58AFD3D}"/>
              </a:ext>
            </a:extLst>
          </p:cNvPr>
          <p:cNvSpPr>
            <a:spLocks noGrp="1"/>
          </p:cNvSpPr>
          <p:nvPr>
            <p:ph type="pic" sz="quarter" idx="14"/>
          </p:nvPr>
        </p:nvSpPr>
        <p:spPr>
          <a:xfrm>
            <a:off x="9902825" y="0"/>
            <a:ext cx="14479588" cy="13715107"/>
          </a:xfrm>
          <a:noFill/>
        </p:spPr>
        <p:txBody>
          <a:bodyPr tIns="5669280"/>
          <a:lstStyle>
            <a:lvl1pPr algn="ctr">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21920" y="5141571"/>
            <a:ext cx="8409890" cy="1868998"/>
          </a:xfrm>
        </p:spPr>
        <p:txBody>
          <a:bodyPr anchor="t">
            <a:noAutofit/>
          </a:bodyPr>
          <a:lstStyle>
            <a:lvl1pPr algn="l">
              <a:lnSpc>
                <a:spcPct val="100000"/>
              </a:lnSpc>
              <a:defRPr sz="5000" b="0" i="0">
                <a:solidFill>
                  <a:schemeClr val="tx1"/>
                </a:solidFill>
                <a:latin typeface="Helvetica Now Text" panose="020B0504030202020204" pitchFamily="34" charset="77"/>
              </a:defRPr>
            </a:lvl1pPr>
          </a:lstStyle>
          <a:p>
            <a:r>
              <a:rPr lang="en-GB" dirty="0"/>
              <a:t>Click to edit </a:t>
            </a:r>
            <a:br>
              <a:rPr lang="en-GB" dirty="0"/>
            </a:br>
            <a:r>
              <a:rPr lang="en-GB" dirty="0"/>
              <a:t>Divider title</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lvl1pPr>
              <a:defRPr>
                <a:solidFill>
                  <a:schemeClr val="bg1"/>
                </a:solidFill>
              </a:defRPr>
            </a:lvl1pPr>
          </a:lstStyle>
          <a:p>
            <a:r>
              <a:rPr lang="en-GB" dirty="0"/>
              <a:t>Legal Copy Helvetica Regular 8/9.6 White</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465310" y="1049902"/>
            <a:ext cx="8569128" cy="4091669"/>
          </a:xfrm>
        </p:spPr>
        <p:txBody>
          <a:bodyPr wrap="square">
            <a:noAutofit/>
          </a:bodyPr>
          <a:lstStyle>
            <a:lvl1pPr marL="0" indent="0" algn="l">
              <a:spcAft>
                <a:spcPts val="0"/>
              </a:spcAft>
              <a:buNone/>
              <a:defRPr sz="30800" b="0" i="0">
                <a:solidFill>
                  <a:schemeClr val="accent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0</a:t>
            </a:r>
            <a:endParaRPr lang="en-US" dirty="0"/>
          </a:p>
        </p:txBody>
      </p:sp>
    </p:spTree>
    <p:extLst>
      <p:ext uri="{BB962C8B-B14F-4D97-AF65-F5344CB8AC3E}">
        <p14:creationId xmlns:p14="http://schemas.microsoft.com/office/powerpoint/2010/main" val="342116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dark back">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bg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Black</a:t>
            </a:r>
          </a:p>
        </p:txBody>
      </p:sp>
      <p:sp>
        <p:nvSpPr>
          <p:cNvPr id="9" name="Text Placeholder 8">
            <a:extLst>
              <a:ext uri="{FF2B5EF4-FFF2-40B4-BE49-F238E27FC236}">
                <a16:creationId xmlns:a16="http://schemas.microsoft.com/office/drawing/2014/main" id="{0DD1AB83-01DE-0A49-98C3-4736CB7E9B49}"/>
              </a:ext>
            </a:extLst>
          </p:cNvPr>
          <p:cNvSpPr>
            <a:spLocks noGrp="1"/>
          </p:cNvSpPr>
          <p:nvPr>
            <p:ph type="body" sz="quarter" idx="14" hasCustomPrompt="1"/>
          </p:nvPr>
        </p:nvSpPr>
        <p:spPr>
          <a:xfrm>
            <a:off x="2269609" y="3131432"/>
            <a:ext cx="3630613" cy="3726568"/>
          </a:xfrm>
        </p:spPr>
        <p:txBody>
          <a:bodyPr/>
          <a:lstStyle>
            <a:lvl1pPr marL="712788" indent="-712788">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2" name="Text Placeholder 8">
            <a:extLst>
              <a:ext uri="{FF2B5EF4-FFF2-40B4-BE49-F238E27FC236}">
                <a16:creationId xmlns:a16="http://schemas.microsoft.com/office/drawing/2014/main" id="{FE7811F0-B8DA-4A4B-AB9D-AC55F824C77B}"/>
              </a:ext>
            </a:extLst>
          </p:cNvPr>
          <p:cNvSpPr>
            <a:spLocks noGrp="1"/>
          </p:cNvSpPr>
          <p:nvPr>
            <p:ph type="body" sz="quarter" idx="15" hasCustomPrompt="1"/>
          </p:nvPr>
        </p:nvSpPr>
        <p:spPr>
          <a:xfrm>
            <a:off x="7622052" y="3131432"/>
            <a:ext cx="3630613" cy="3726568"/>
          </a:xfrm>
        </p:spPr>
        <p:txBody>
          <a:bodyPr/>
          <a:lstStyle>
            <a:lvl1pPr marL="712788" indent="-712788">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p:txBody>
          <a:bodyPr/>
          <a:lstStyle>
            <a:lvl1pPr>
              <a:defRPr>
                <a:solidFill>
                  <a:schemeClr val="bg1"/>
                </a:solidFill>
              </a:defRPr>
            </a:lvl1pPr>
          </a:lstStyle>
          <a:p>
            <a:r>
              <a:rPr lang="en-GB" dirty="0"/>
              <a:t>Contents – click to add title</a:t>
            </a:r>
          </a:p>
        </p:txBody>
      </p:sp>
    </p:spTree>
    <p:extLst>
      <p:ext uri="{BB962C8B-B14F-4D97-AF65-F5344CB8AC3E}">
        <p14:creationId xmlns:p14="http://schemas.microsoft.com/office/powerpoint/2010/main" val="371629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6313" y="936384"/>
            <a:ext cx="21372512" cy="800219"/>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2261263" y="3123964"/>
            <a:ext cx="21357562" cy="887914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2817394" y="12522200"/>
            <a:ext cx="807577" cy="730250"/>
          </a:xfrm>
          <a:prstGeom prst="rect">
            <a:avLst/>
          </a:prstGeom>
        </p:spPr>
        <p:txBody>
          <a:bodyPr vert="horz" lIns="0" tIns="0" rIns="0" bIns="0" rtlCol="0" anchor="ctr">
            <a:noAutofit/>
          </a:bodyPr>
          <a:lstStyle>
            <a:lvl1pPr algn="r">
              <a:defRPr sz="1600" b="0" i="0">
                <a:solidFill>
                  <a:schemeClr val="tx1"/>
                </a:solidFill>
                <a:latin typeface="Helvetica Now Text" panose="020B0504030202020204" pitchFamily="34" charset="77"/>
              </a:defRPr>
            </a:lvl1pPr>
          </a:lstStyle>
          <a:p>
            <a:fld id="{91D568E7-61F5-D04E-995D-81EF41C01A2A}" type="slidenum">
              <a:rPr lang="en-GB" smtClean="0"/>
              <a:pPr/>
              <a:t>‹#›</a:t>
            </a:fld>
            <a:endParaRPr lang="en-GB" dirty="0"/>
          </a:p>
        </p:txBody>
      </p:sp>
      <p:pic>
        <p:nvPicPr>
          <p:cNvPr id="11" name="Graphic 10">
            <a:extLst>
              <a:ext uri="{FF2B5EF4-FFF2-40B4-BE49-F238E27FC236}">
                <a16:creationId xmlns:a16="http://schemas.microsoft.com/office/drawing/2014/main" id="{557DFC23-30F6-2F4F-B859-0F55E0D7550E}"/>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58328" y="12483997"/>
            <a:ext cx="1265103" cy="478688"/>
          </a:xfrm>
          <a:prstGeom prst="rect">
            <a:avLst/>
          </a:prstGeom>
        </p:spPr>
      </p:pic>
      <p:sp>
        <p:nvSpPr>
          <p:cNvPr id="4" name="Footer Placeholder 3">
            <a:extLst>
              <a:ext uri="{FF2B5EF4-FFF2-40B4-BE49-F238E27FC236}">
                <a16:creationId xmlns:a16="http://schemas.microsoft.com/office/drawing/2014/main" id="{669AB973-A2B1-A840-82A8-D85DCE1A2D09}"/>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pic>
        <p:nvPicPr>
          <p:cNvPr id="7" name="Graphic 6">
            <a:extLst>
              <a:ext uri="{FF2B5EF4-FFF2-40B4-BE49-F238E27FC236}">
                <a16:creationId xmlns:a16="http://schemas.microsoft.com/office/drawing/2014/main" id="{790E6EBC-7759-48E5-82ED-7C1B773BFAA3}"/>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758328" y="12483997"/>
            <a:ext cx="1265103" cy="478688"/>
          </a:xfrm>
          <a:prstGeom prst="rect">
            <a:avLst/>
          </a:prstGeom>
        </p:spPr>
      </p:pic>
      <p:pic>
        <p:nvPicPr>
          <p:cNvPr id="8" name="Graphic 7">
            <a:extLst>
              <a:ext uri="{FF2B5EF4-FFF2-40B4-BE49-F238E27FC236}">
                <a16:creationId xmlns:a16="http://schemas.microsoft.com/office/drawing/2014/main" id="{867E754D-C158-4209-A383-3E65F7D7D1C2}"/>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758328" y="12483997"/>
            <a:ext cx="1265103" cy="478688"/>
          </a:xfrm>
          <a:prstGeom prst="rect">
            <a:avLst/>
          </a:prstGeom>
        </p:spPr>
      </p:pic>
      <p:pic>
        <p:nvPicPr>
          <p:cNvPr id="9" name="Graphic 8">
            <a:extLst>
              <a:ext uri="{FF2B5EF4-FFF2-40B4-BE49-F238E27FC236}">
                <a16:creationId xmlns:a16="http://schemas.microsoft.com/office/drawing/2014/main" id="{A6E678AC-A5A0-4B8B-B473-0FD963208D2D}"/>
              </a:ext>
            </a:extLst>
          </p:cNvPr>
          <p:cNvPicPr>
            <a:picLocks noChangeAspect="1"/>
          </p:cNvPicPr>
          <p:nvPr userDrawn="1"/>
        </p:nvPicPr>
        <p:blipFill>
          <a:blip r:embed="rId37">
            <a:extLst>
              <a:ext uri="{96DAC541-7B7A-43D3-8B79-37D633B846F1}">
                <asvg:svgBlip xmlns:asvg="http://schemas.microsoft.com/office/drawing/2016/SVG/main" r:embed="rId38"/>
              </a:ext>
            </a:extLst>
          </a:blip>
          <a:stretch>
            <a:fillRect/>
          </a:stretch>
        </p:blipFill>
        <p:spPr>
          <a:xfrm>
            <a:off x="758328" y="12483997"/>
            <a:ext cx="1265103" cy="478688"/>
          </a:xfrm>
          <a:prstGeom prst="rect">
            <a:avLst/>
          </a:prstGeom>
        </p:spPr>
      </p:pic>
    </p:spTree>
    <p:extLst>
      <p:ext uri="{BB962C8B-B14F-4D97-AF65-F5344CB8AC3E}">
        <p14:creationId xmlns:p14="http://schemas.microsoft.com/office/powerpoint/2010/main" val="24246990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75" r:id="rId3"/>
    <p:sldLayoutId id="2147483747" r:id="rId4"/>
    <p:sldLayoutId id="2147483776" r:id="rId5"/>
    <p:sldLayoutId id="2147483748" r:id="rId6"/>
    <p:sldLayoutId id="2147483777" r:id="rId7"/>
    <p:sldLayoutId id="2147483749" r:id="rId8"/>
    <p:sldLayoutId id="2147483750" r:id="rId9"/>
    <p:sldLayoutId id="2147483751" r:id="rId10"/>
    <p:sldLayoutId id="2147483752" r:id="rId11"/>
    <p:sldLayoutId id="2147483774" r:id="rId12"/>
    <p:sldLayoutId id="2147483770" r:id="rId13"/>
    <p:sldLayoutId id="2147483771" r:id="rId14"/>
    <p:sldLayoutId id="214748377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73" r:id="rId31"/>
    <p:sldLayoutId id="2147483768" r:id="rId32"/>
    <p:sldLayoutId id="2147483769" r:id="rId33"/>
  </p:sldLayoutIdLst>
  <p:hf hdr="0" dt="0"/>
  <p:txStyles>
    <p:titleStyle>
      <a:lvl1pPr algn="l" defTabSz="1828709" rtl="0" eaLnBrk="1" latinLnBrk="0" hangingPunct="1">
        <a:lnSpc>
          <a:spcPct val="100000"/>
        </a:lnSpc>
        <a:spcBef>
          <a:spcPct val="0"/>
        </a:spcBef>
        <a:buNone/>
        <a:defRPr sz="5200" b="1" i="0" kern="1200" spc="-30" baseline="0">
          <a:solidFill>
            <a:schemeClr val="tx1"/>
          </a:solidFill>
          <a:latin typeface="Helvetica Now Text" panose="020B0504030202020204" pitchFamily="34" charset="77"/>
          <a:ea typeface="+mj-ea"/>
          <a:cs typeface="+mj-cs"/>
        </a:defRPr>
      </a:lvl1pPr>
    </p:titleStyle>
    <p:body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7560" userDrawn="1">
          <p15:clr>
            <a:srgbClr val="F26B43"/>
          </p15:clr>
        </p15:guide>
        <p15:guide id="104" pos="480" userDrawn="1">
          <p15:clr>
            <a:srgbClr val="F26B43"/>
          </p15:clr>
        </p15:guide>
        <p15:guide id="105" pos="959" userDrawn="1">
          <p15:clr>
            <a:srgbClr val="F26B43"/>
          </p15:clr>
        </p15:guide>
        <p15:guide id="106" pos="1439" userDrawn="1">
          <p15:clr>
            <a:srgbClr val="F26B43"/>
          </p15:clr>
        </p15:guide>
        <p15:guide id="107" pos="1917" userDrawn="1">
          <p15:clr>
            <a:srgbClr val="F26B43"/>
          </p15:clr>
        </p15:guide>
        <p15:guide id="108" pos="2398" userDrawn="1">
          <p15:clr>
            <a:srgbClr val="F26B43"/>
          </p15:clr>
        </p15:guide>
        <p15:guide id="109" pos="2877" userDrawn="1">
          <p15:clr>
            <a:srgbClr val="F26B43"/>
          </p15:clr>
        </p15:guide>
        <p15:guide id="110" pos="3358" userDrawn="1">
          <p15:clr>
            <a:srgbClr val="F26B43"/>
          </p15:clr>
        </p15:guide>
        <p15:guide id="111" pos="4317" userDrawn="1">
          <p15:clr>
            <a:srgbClr val="F26B43"/>
          </p15:clr>
        </p15:guide>
        <p15:guide id="112" pos="3839" userDrawn="1">
          <p15:clr>
            <a:srgbClr val="F26B43"/>
          </p15:clr>
        </p15:guide>
        <p15:guide id="113" pos="4798" userDrawn="1">
          <p15:clr>
            <a:srgbClr val="F26B43"/>
          </p15:clr>
        </p15:guide>
        <p15:guide id="114" pos="5279" userDrawn="1">
          <p15:clr>
            <a:srgbClr val="F26B43"/>
          </p15:clr>
        </p15:guide>
        <p15:guide id="115" pos="5757" userDrawn="1">
          <p15:clr>
            <a:srgbClr val="F26B43"/>
          </p15:clr>
        </p15:guide>
        <p15:guide id="116" pos="6238" userDrawn="1">
          <p15:clr>
            <a:srgbClr val="F26B43"/>
          </p15:clr>
        </p15:guide>
        <p15:guide id="117" pos="6719" userDrawn="1">
          <p15:clr>
            <a:srgbClr val="F26B43"/>
          </p15:clr>
        </p15:guide>
        <p15:guide id="118" pos="7197" userDrawn="1">
          <p15:clr>
            <a:srgbClr val="F26B43"/>
          </p15:clr>
        </p15:guide>
        <p15:guide id="119" pos="7678" userDrawn="1">
          <p15:clr>
            <a:srgbClr val="F26B43"/>
          </p15:clr>
        </p15:guide>
        <p15:guide id="120" pos="8159" userDrawn="1">
          <p15:clr>
            <a:srgbClr val="F26B43"/>
          </p15:clr>
        </p15:guide>
        <p15:guide id="121" pos="8637" userDrawn="1">
          <p15:clr>
            <a:srgbClr val="F26B43"/>
          </p15:clr>
        </p15:guide>
        <p15:guide id="122" pos="9118" userDrawn="1">
          <p15:clr>
            <a:srgbClr val="F26B43"/>
          </p15:clr>
        </p15:guide>
        <p15:guide id="123" pos="9599" userDrawn="1">
          <p15:clr>
            <a:srgbClr val="F26B43"/>
          </p15:clr>
        </p15:guide>
        <p15:guide id="124" pos="10077" userDrawn="1">
          <p15:clr>
            <a:srgbClr val="F26B43"/>
          </p15:clr>
        </p15:guide>
        <p15:guide id="125" pos="10558" userDrawn="1">
          <p15:clr>
            <a:srgbClr val="F26B43"/>
          </p15:clr>
        </p15:guide>
        <p15:guide id="126" pos="11037" userDrawn="1">
          <p15:clr>
            <a:srgbClr val="F26B43"/>
          </p15:clr>
        </p15:guide>
        <p15:guide id="127" pos="11517" userDrawn="1">
          <p15:clr>
            <a:srgbClr val="F26B43"/>
          </p15:clr>
        </p15:guide>
        <p15:guide id="128" pos="11998" userDrawn="1">
          <p15:clr>
            <a:srgbClr val="F26B43"/>
          </p15:clr>
        </p15:guide>
        <p15:guide id="129" pos="12479" userDrawn="1">
          <p15:clr>
            <a:srgbClr val="F26B43"/>
          </p15:clr>
        </p15:guide>
        <p15:guide id="130" pos="12957" userDrawn="1">
          <p15:clr>
            <a:srgbClr val="F26B43"/>
          </p15:clr>
        </p15:guide>
        <p15:guide id="131" pos="13438" userDrawn="1">
          <p15:clr>
            <a:srgbClr val="F26B43"/>
          </p15:clr>
        </p15:guide>
        <p15:guide id="132" pos="13919" userDrawn="1">
          <p15:clr>
            <a:srgbClr val="F26B43"/>
          </p15:clr>
        </p15:guide>
        <p15:guide id="133" pos="14397" userDrawn="1">
          <p15:clr>
            <a:srgbClr val="F26B43"/>
          </p15:clr>
        </p15:guide>
        <p15:guide id="134" pos="14878" userDrawn="1">
          <p15:clr>
            <a:srgbClr val="F26B43"/>
          </p15:clr>
        </p15:guide>
        <p15:guide id="135" orient="horz" pos="576" userDrawn="1">
          <p15:clr>
            <a:srgbClr val="F26B43"/>
          </p15:clr>
        </p15:guide>
        <p15:guide id="136" orient="horz" pos="8158" userDrawn="1">
          <p15:clr>
            <a:srgbClr val="F26B43"/>
          </p15:clr>
        </p15:guide>
        <p15:guide id="137" orient="horz" pos="1968" userDrawn="1">
          <p15:clr>
            <a:srgbClr val="F26B43"/>
          </p15:clr>
        </p15:guide>
        <p15:guide id="138"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hyperlink" Target="mailto:Adam.Beardmore@aon.co.uk" TargetMode="Externa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0F5A2E8-E3B7-5E4A-9648-61782562EED7}"/>
              </a:ext>
            </a:extLst>
          </p:cNvPr>
          <p:cNvPicPr>
            <a:picLocks noGrp="1" noChangeAspect="1"/>
          </p:cNvPicPr>
          <p:nvPr>
            <p:ph type="pic" sz="quarter" idx="13"/>
          </p:nvPr>
        </p:nvPicPr>
        <p:blipFill rotWithShape="1">
          <a:blip r:embed="rId3"/>
          <a:srcRect l="13789" r="8330" b="-1"/>
          <a:stretch/>
        </p:blipFill>
        <p:spPr>
          <a:xfrm>
            <a:off x="8380413" y="10"/>
            <a:ext cx="16002000" cy="13715097"/>
          </a:xfrm>
          <a:noFill/>
        </p:spPr>
      </p:pic>
      <p:sp>
        <p:nvSpPr>
          <p:cNvPr id="11" name="Footer Placeholder 2">
            <a:extLst>
              <a:ext uri="{FF2B5EF4-FFF2-40B4-BE49-F238E27FC236}">
                <a16:creationId xmlns:a16="http://schemas.microsoft.com/office/drawing/2014/main" id="{1F3416E7-94EE-DBC6-D64C-3EA0F04CA746}"/>
              </a:ext>
            </a:extLst>
          </p:cNvPr>
          <p:cNvSpPr>
            <a:spLocks noGrp="1"/>
          </p:cNvSpPr>
          <p:nvPr>
            <p:ph type="ftr" sz="quarter" idx="3"/>
          </p:nvPr>
        </p:nvSpPr>
        <p:spPr>
          <a:xfrm>
            <a:off x="732915" y="12554568"/>
            <a:ext cx="6883909" cy="730250"/>
          </a:xfrm>
        </p:spPr>
        <p:txBody>
          <a:bodyPr/>
          <a:lstStyle/>
          <a:p>
            <a:pPr>
              <a:spcAft>
                <a:spcPts val="600"/>
              </a:spcAft>
            </a:pPr>
            <a:r>
              <a:rPr lang="en-GB" dirty="0"/>
              <a:t>Legal Copy Helvetica Regular 8/9.6 AA Gray</a:t>
            </a:r>
          </a:p>
        </p:txBody>
      </p:sp>
      <p:sp>
        <p:nvSpPr>
          <p:cNvPr id="3" name="Text Placeholder 2">
            <a:extLst>
              <a:ext uri="{FF2B5EF4-FFF2-40B4-BE49-F238E27FC236}">
                <a16:creationId xmlns:a16="http://schemas.microsoft.com/office/drawing/2014/main" id="{156ABE95-9A39-3D4C-A23F-A10B86F38DEF}"/>
              </a:ext>
            </a:extLst>
          </p:cNvPr>
          <p:cNvSpPr>
            <a:spLocks noGrp="1"/>
          </p:cNvSpPr>
          <p:nvPr>
            <p:ph type="body" sz="quarter" idx="16"/>
          </p:nvPr>
        </p:nvSpPr>
        <p:spPr>
          <a:xfrm>
            <a:off x="732916" y="3124200"/>
            <a:ext cx="6883910" cy="8803943"/>
          </a:xfrm>
        </p:spPr>
        <p:txBody>
          <a:bodyPr>
            <a:normAutofit/>
          </a:bodyPr>
          <a:lstStyle/>
          <a:p>
            <a:r>
              <a:rPr lang="en-US" dirty="0"/>
              <a:t>Onshore Assets of the Future</a:t>
            </a:r>
            <a:r>
              <a:rPr lang="en-GB" dirty="0"/>
              <a:t> </a:t>
            </a:r>
          </a:p>
          <a:p>
            <a:pPr lvl="1"/>
            <a:r>
              <a:rPr lang="en-GB" sz="4400" dirty="0"/>
              <a:t>Adam Beardmore </a:t>
            </a:r>
          </a:p>
          <a:p>
            <a:pPr lvl="2"/>
            <a:r>
              <a:rPr lang="en-GB" sz="3200" dirty="0"/>
              <a:t>01/11/2022</a:t>
            </a:r>
          </a:p>
        </p:txBody>
      </p:sp>
    </p:spTree>
    <p:extLst>
      <p:ext uri="{BB962C8B-B14F-4D97-AF65-F5344CB8AC3E}">
        <p14:creationId xmlns:p14="http://schemas.microsoft.com/office/powerpoint/2010/main" val="91554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3">
            <a:extLst>
              <a:ext uri="{FF2B5EF4-FFF2-40B4-BE49-F238E27FC236}">
                <a16:creationId xmlns:a16="http://schemas.microsoft.com/office/drawing/2014/main" id="{3E0D306A-EFEC-4761-9EC2-5B8011F0E1BB}"/>
              </a:ext>
            </a:extLst>
          </p:cNvPr>
          <p:cNvPicPr>
            <a:picLocks noGrp="1" noChangeAspect="1"/>
          </p:cNvPicPr>
          <p:nvPr>
            <p:ph type="pic" sz="quarter" idx="16"/>
          </p:nvPr>
        </p:nvPicPr>
        <p:blipFill>
          <a:blip r:embed="rId3"/>
          <a:srcRect l="16655" r="16655"/>
          <a:stretch/>
        </p:blipFill>
        <p:spPr>
          <a:xfrm>
            <a:off x="10666414" y="0"/>
            <a:ext cx="13716000" cy="13716000"/>
          </a:xfrm>
        </p:spPr>
      </p:pic>
      <p:sp>
        <p:nvSpPr>
          <p:cNvPr id="2" name="Slide Number Placeholder 1">
            <a:extLst>
              <a:ext uri="{FF2B5EF4-FFF2-40B4-BE49-F238E27FC236}">
                <a16:creationId xmlns:a16="http://schemas.microsoft.com/office/drawing/2014/main" id="{7A9BE70F-256C-4374-82F4-DEA60024E63B}"/>
              </a:ext>
            </a:extLst>
          </p:cNvPr>
          <p:cNvSpPr>
            <a:spLocks noGrp="1"/>
          </p:cNvSpPr>
          <p:nvPr>
            <p:ph type="sldNum" sz="quarter" idx="12"/>
          </p:nvPr>
        </p:nvSpPr>
        <p:spPr>
          <a:xfrm>
            <a:off x="22817394" y="12522200"/>
            <a:ext cx="807577" cy="730250"/>
          </a:xfrm>
        </p:spPr>
        <p:txBody>
          <a:bodyPr anchor="ctr">
            <a:normAutofit/>
          </a:bodyPr>
          <a:lstStyle/>
          <a:p>
            <a:pPr>
              <a:spcAft>
                <a:spcPts val="600"/>
              </a:spcAft>
            </a:pPr>
            <a:fld id="{91D568E7-61F5-D04E-995D-81EF41C01A2A}" type="slidenum">
              <a:rPr lang="en-GB" smtClean="0"/>
              <a:pPr>
                <a:spcAft>
                  <a:spcPts val="600"/>
                </a:spcAft>
              </a:pPr>
              <a:t>2</a:t>
            </a:fld>
            <a:endParaRPr lang="en-GB" dirty="0"/>
          </a:p>
        </p:txBody>
      </p:sp>
      <p:sp>
        <p:nvSpPr>
          <p:cNvPr id="4" name="Footer Placeholder 3">
            <a:extLst>
              <a:ext uri="{FF2B5EF4-FFF2-40B4-BE49-F238E27FC236}">
                <a16:creationId xmlns:a16="http://schemas.microsoft.com/office/drawing/2014/main" id="{45F073A1-C2F1-4409-B7D6-81841776E770}"/>
              </a:ext>
            </a:extLst>
          </p:cNvPr>
          <p:cNvSpPr>
            <a:spLocks noGrp="1"/>
          </p:cNvSpPr>
          <p:nvPr>
            <p:ph type="ftr" sz="quarter" idx="3"/>
          </p:nvPr>
        </p:nvSpPr>
        <p:spPr>
          <a:xfrm>
            <a:off x="12023125" y="12554568"/>
            <a:ext cx="10077288" cy="730250"/>
          </a:xfrm>
        </p:spPr>
        <p:txBody>
          <a:bodyPr wrap="square" anchor="ctr">
            <a:normAutofit/>
          </a:bodyPr>
          <a:lstStyle/>
          <a:p>
            <a:pPr>
              <a:spcAft>
                <a:spcPts val="600"/>
              </a:spcAft>
            </a:pPr>
            <a:r>
              <a:rPr lang="en-GB" dirty="0"/>
              <a:t>Legal Copy Helvetica Regular 8/9.6 Black</a:t>
            </a:r>
          </a:p>
        </p:txBody>
      </p:sp>
      <p:sp>
        <p:nvSpPr>
          <p:cNvPr id="1031" name="Title 4">
            <a:extLst>
              <a:ext uri="{FF2B5EF4-FFF2-40B4-BE49-F238E27FC236}">
                <a16:creationId xmlns:a16="http://schemas.microsoft.com/office/drawing/2014/main" id="{DD98DE57-5106-087F-1259-95C47CDF5E51}"/>
              </a:ext>
            </a:extLst>
          </p:cNvPr>
          <p:cNvSpPr>
            <a:spLocks noGrp="1"/>
          </p:cNvSpPr>
          <p:nvPr>
            <p:ph type="title"/>
          </p:nvPr>
        </p:nvSpPr>
        <p:spPr>
          <a:xfrm>
            <a:off x="2246314" y="936384"/>
            <a:ext cx="7656511" cy="800219"/>
          </a:xfrm>
        </p:spPr>
        <p:txBody>
          <a:bodyPr/>
          <a:lstStyle/>
          <a:p>
            <a:r>
              <a:rPr lang="en-US" dirty="0"/>
              <a:t>Hydrogen Production</a:t>
            </a:r>
          </a:p>
        </p:txBody>
      </p:sp>
      <p:sp>
        <p:nvSpPr>
          <p:cNvPr id="1035" name="Text Placeholder 6">
            <a:extLst>
              <a:ext uri="{FF2B5EF4-FFF2-40B4-BE49-F238E27FC236}">
                <a16:creationId xmlns:a16="http://schemas.microsoft.com/office/drawing/2014/main" id="{DC9AA994-61A9-E084-22B7-D546E4DB6B7E}"/>
              </a:ext>
            </a:extLst>
          </p:cNvPr>
          <p:cNvSpPr>
            <a:spLocks noGrp="1"/>
          </p:cNvSpPr>
          <p:nvPr>
            <p:ph type="body" sz="quarter" idx="14"/>
          </p:nvPr>
        </p:nvSpPr>
        <p:spPr>
          <a:xfrm>
            <a:off x="2246314" y="2406524"/>
            <a:ext cx="6877478" cy="8902951"/>
          </a:xfrm>
        </p:spPr>
        <p:txBody>
          <a:bodyPr/>
          <a:lstStyle/>
          <a:p>
            <a:r>
              <a:rPr lang="en-US" sz="3200" dirty="0"/>
              <a:t>Blue hydrogen</a:t>
            </a:r>
          </a:p>
          <a:p>
            <a:pPr marL="457200" indent="-457200">
              <a:buFont typeface="Arial" panose="020B0604020202020204" pitchFamily="34" charset="0"/>
              <a:buChar char="•"/>
            </a:pPr>
            <a:r>
              <a:rPr lang="en-US" b="0" dirty="0"/>
              <a:t>Carbon capture and storage</a:t>
            </a:r>
          </a:p>
          <a:p>
            <a:endParaRPr lang="en-US" b="0" dirty="0"/>
          </a:p>
          <a:p>
            <a:r>
              <a:rPr lang="en-US" sz="3200" dirty="0"/>
              <a:t>Green hydrogen</a:t>
            </a:r>
          </a:p>
          <a:p>
            <a:pPr marL="457200" indent="-457200">
              <a:buFont typeface="Arial" panose="020B0604020202020204" pitchFamily="34" charset="0"/>
              <a:buChar char="•"/>
            </a:pPr>
            <a:r>
              <a:rPr lang="en-US" b="0" dirty="0"/>
              <a:t>Electrolyser design</a:t>
            </a:r>
          </a:p>
          <a:p>
            <a:pPr marL="457200" indent="-457200">
              <a:buFont typeface="Arial" panose="020B0604020202020204" pitchFamily="34" charset="0"/>
              <a:buChar char="•"/>
            </a:pPr>
            <a:r>
              <a:rPr lang="en-US" b="0" dirty="0"/>
              <a:t>Layout</a:t>
            </a:r>
          </a:p>
          <a:p>
            <a:pPr marL="457200" indent="-457200">
              <a:buFont typeface="Arial" panose="020B0604020202020204" pitchFamily="34" charset="0"/>
              <a:buChar char="•"/>
            </a:pPr>
            <a:r>
              <a:rPr lang="en-US" b="0" dirty="0"/>
              <a:t>Placement</a:t>
            </a:r>
          </a:p>
          <a:p>
            <a:endParaRPr lang="en-US" b="0" dirty="0"/>
          </a:p>
          <a:p>
            <a:r>
              <a:rPr lang="en-US" sz="3200" dirty="0"/>
              <a:t>New technology development</a:t>
            </a:r>
          </a:p>
          <a:p>
            <a:pPr marL="457200" indent="-457200">
              <a:buFont typeface="Arial" panose="020B0604020202020204" pitchFamily="34" charset="0"/>
              <a:buChar char="•"/>
            </a:pPr>
            <a:r>
              <a:rPr lang="en-US" b="0" dirty="0"/>
              <a:t>Solid-oxide electrolysis</a:t>
            </a:r>
          </a:p>
          <a:p>
            <a:pPr marL="457200" indent="-457200">
              <a:buFont typeface="Arial" panose="020B0604020202020204" pitchFamily="34" charset="0"/>
              <a:buChar char="•"/>
            </a:pPr>
            <a:r>
              <a:rPr lang="en-US" b="0" dirty="0"/>
              <a:t>Methane pyrolysis</a:t>
            </a:r>
          </a:p>
          <a:p>
            <a:pPr marL="457200" indent="-457200">
              <a:buFont typeface="Arial" panose="020B0604020202020204" pitchFamily="34" charset="0"/>
              <a:buChar char="•"/>
            </a:pPr>
            <a:r>
              <a:rPr lang="en-US" b="0" dirty="0"/>
              <a:t>Electrified steam methane reformers</a:t>
            </a:r>
          </a:p>
          <a:p>
            <a:endParaRPr lang="en-US" b="0" dirty="0"/>
          </a:p>
        </p:txBody>
      </p:sp>
    </p:spTree>
    <p:extLst>
      <p:ext uri="{BB962C8B-B14F-4D97-AF65-F5344CB8AC3E}">
        <p14:creationId xmlns:p14="http://schemas.microsoft.com/office/powerpoint/2010/main" val="201373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timeline&#10;&#10;Description automatically generated">
            <a:extLst>
              <a:ext uri="{FF2B5EF4-FFF2-40B4-BE49-F238E27FC236}">
                <a16:creationId xmlns:a16="http://schemas.microsoft.com/office/drawing/2014/main" id="{3F219815-1FD3-4707-802A-9BF6B230C317}"/>
              </a:ext>
            </a:extLst>
          </p:cNvPr>
          <p:cNvPicPr>
            <a:picLocks noChangeAspect="1"/>
          </p:cNvPicPr>
          <p:nvPr/>
        </p:nvPicPr>
        <p:blipFill>
          <a:blip r:embed="rId3"/>
          <a:stretch>
            <a:fillRect/>
          </a:stretch>
        </p:blipFill>
        <p:spPr>
          <a:xfrm>
            <a:off x="11038083" y="0"/>
            <a:ext cx="11779311" cy="13716000"/>
          </a:xfrm>
          <a:prstGeom prst="rect">
            <a:avLst/>
          </a:prstGeom>
        </p:spPr>
      </p:pic>
      <p:sp>
        <p:nvSpPr>
          <p:cNvPr id="3" name="Slide Number Placeholder 2">
            <a:extLst>
              <a:ext uri="{FF2B5EF4-FFF2-40B4-BE49-F238E27FC236}">
                <a16:creationId xmlns:a16="http://schemas.microsoft.com/office/drawing/2014/main" id="{46064F06-8D2F-4C4B-80CC-E45DEE2DA045}"/>
              </a:ext>
            </a:extLst>
          </p:cNvPr>
          <p:cNvSpPr>
            <a:spLocks noGrp="1"/>
          </p:cNvSpPr>
          <p:nvPr>
            <p:ph type="sldNum" sz="quarter" idx="12"/>
          </p:nvPr>
        </p:nvSpPr>
        <p:spPr/>
        <p:txBody>
          <a:bodyPr/>
          <a:lstStyle/>
          <a:p>
            <a:fld id="{91D568E7-61F5-D04E-995D-81EF41C01A2A}" type="slidenum">
              <a:rPr lang="en-GB" smtClean="0"/>
              <a:pPr/>
              <a:t>3</a:t>
            </a:fld>
            <a:endParaRPr lang="en-GB" dirty="0"/>
          </a:p>
        </p:txBody>
      </p:sp>
      <p:sp>
        <p:nvSpPr>
          <p:cNvPr id="4" name="Footer Placeholder 3">
            <a:extLst>
              <a:ext uri="{FF2B5EF4-FFF2-40B4-BE49-F238E27FC236}">
                <a16:creationId xmlns:a16="http://schemas.microsoft.com/office/drawing/2014/main" id="{B3496334-D498-4CA0-B478-1F6DD2B40436}"/>
              </a:ext>
            </a:extLst>
          </p:cNvPr>
          <p:cNvSpPr>
            <a:spLocks noGrp="1"/>
          </p:cNvSpPr>
          <p:nvPr>
            <p:ph type="ftr" sz="quarter" idx="3"/>
          </p:nvPr>
        </p:nvSpPr>
        <p:spPr/>
        <p:txBody>
          <a:bodyPr/>
          <a:lstStyle/>
          <a:p>
            <a:r>
              <a:rPr lang="en-GB" dirty="0"/>
              <a:t>Legal Copy Helvetica Regular 8/9.6 White</a:t>
            </a:r>
          </a:p>
        </p:txBody>
      </p:sp>
      <p:sp>
        <p:nvSpPr>
          <p:cNvPr id="8" name="Title 4">
            <a:extLst>
              <a:ext uri="{FF2B5EF4-FFF2-40B4-BE49-F238E27FC236}">
                <a16:creationId xmlns:a16="http://schemas.microsoft.com/office/drawing/2014/main" id="{037FF039-0335-490B-8A0F-183F0EDF58F9}"/>
              </a:ext>
            </a:extLst>
          </p:cNvPr>
          <p:cNvSpPr>
            <a:spLocks noGrp="1"/>
          </p:cNvSpPr>
          <p:nvPr>
            <p:ph type="title"/>
          </p:nvPr>
        </p:nvSpPr>
        <p:spPr>
          <a:xfrm>
            <a:off x="2246314" y="936384"/>
            <a:ext cx="7656511" cy="800219"/>
          </a:xfrm>
        </p:spPr>
        <p:txBody>
          <a:bodyPr/>
          <a:lstStyle/>
          <a:p>
            <a:r>
              <a:rPr lang="en-GB" dirty="0"/>
              <a:t>Hydrogen Networks</a:t>
            </a:r>
            <a:endParaRPr lang="en-US" dirty="0"/>
          </a:p>
        </p:txBody>
      </p:sp>
      <p:sp>
        <p:nvSpPr>
          <p:cNvPr id="18" name="Text Placeholder 6">
            <a:extLst>
              <a:ext uri="{FF2B5EF4-FFF2-40B4-BE49-F238E27FC236}">
                <a16:creationId xmlns:a16="http://schemas.microsoft.com/office/drawing/2014/main" id="{92BD4DA0-1D1B-4AFA-8DC7-AE046C53B1EA}"/>
              </a:ext>
            </a:extLst>
          </p:cNvPr>
          <p:cNvSpPr>
            <a:spLocks noGrp="1"/>
          </p:cNvSpPr>
          <p:nvPr>
            <p:ph type="body" sz="quarter" idx="14"/>
          </p:nvPr>
        </p:nvSpPr>
        <p:spPr>
          <a:xfrm>
            <a:off x="2246314" y="2406525"/>
            <a:ext cx="6877478" cy="9792910"/>
          </a:xfrm>
        </p:spPr>
        <p:txBody>
          <a:bodyPr/>
          <a:lstStyle/>
          <a:p>
            <a:r>
              <a:rPr lang="en-US" sz="3200" dirty="0"/>
              <a:t>Pipeline</a:t>
            </a:r>
          </a:p>
          <a:p>
            <a:pPr marL="457200" indent="-457200">
              <a:buFont typeface="Arial" panose="020B0604020202020204" pitchFamily="34" charset="0"/>
              <a:buChar char="•"/>
            </a:pPr>
            <a:r>
              <a:rPr lang="en-US" b="0" dirty="0"/>
              <a:t>Specialist</a:t>
            </a:r>
          </a:p>
          <a:p>
            <a:endParaRPr lang="en-US" b="0" dirty="0"/>
          </a:p>
          <a:p>
            <a:r>
              <a:rPr lang="en-US" sz="3200" dirty="0"/>
              <a:t>Re-use and blending</a:t>
            </a:r>
          </a:p>
          <a:p>
            <a:pPr marL="457200" indent="-457200">
              <a:buFont typeface="Arial" panose="020B0604020202020204" pitchFamily="34" charset="0"/>
              <a:buChar char="•"/>
            </a:pPr>
            <a:r>
              <a:rPr lang="en-US" b="0" dirty="0"/>
              <a:t>Material impacts</a:t>
            </a:r>
          </a:p>
          <a:p>
            <a:pPr marL="457200" indent="-457200">
              <a:buFont typeface="Arial" panose="020B0604020202020204" pitchFamily="34" charset="0"/>
              <a:buChar char="•"/>
            </a:pPr>
            <a:r>
              <a:rPr lang="en-US" b="0" dirty="0"/>
              <a:t>End user preference</a:t>
            </a:r>
          </a:p>
          <a:p>
            <a:endParaRPr lang="en-US" b="0" dirty="0"/>
          </a:p>
          <a:p>
            <a:r>
              <a:rPr lang="en-US" sz="3200" dirty="0"/>
              <a:t>Storage</a:t>
            </a:r>
          </a:p>
          <a:p>
            <a:pPr marL="457200" indent="-457200">
              <a:buFont typeface="Arial" panose="020B0604020202020204" pitchFamily="34" charset="0"/>
              <a:buChar char="•"/>
            </a:pPr>
            <a:r>
              <a:rPr lang="en-US" b="0" dirty="0"/>
              <a:t>Salt cavern</a:t>
            </a:r>
          </a:p>
          <a:p>
            <a:pPr marL="457200" indent="-457200">
              <a:buFont typeface="Arial" panose="020B0604020202020204" pitchFamily="34" charset="0"/>
              <a:buChar char="•"/>
            </a:pPr>
            <a:r>
              <a:rPr lang="en-US" b="0" dirty="0"/>
              <a:t>Pressurized vessel</a:t>
            </a:r>
          </a:p>
          <a:p>
            <a:endParaRPr lang="en-US" sz="3200" dirty="0"/>
          </a:p>
          <a:p>
            <a:r>
              <a:rPr lang="en-US" sz="3200" dirty="0"/>
              <a:t>Conversion</a:t>
            </a:r>
          </a:p>
          <a:p>
            <a:pPr marL="457200" indent="-457200">
              <a:buFont typeface="Arial" panose="020B0604020202020204" pitchFamily="34" charset="0"/>
              <a:buChar char="•"/>
            </a:pPr>
            <a:r>
              <a:rPr lang="en-US" b="0" dirty="0"/>
              <a:t>Ammonia</a:t>
            </a:r>
          </a:p>
          <a:p>
            <a:pPr marL="457200" indent="-457200">
              <a:buFont typeface="Arial" panose="020B0604020202020204" pitchFamily="34" charset="0"/>
              <a:buChar char="•"/>
            </a:pPr>
            <a:r>
              <a:rPr lang="en-US" b="0" dirty="0"/>
              <a:t>Liquid hydrogen</a:t>
            </a:r>
          </a:p>
          <a:p>
            <a:pPr marL="457200" indent="-457200">
              <a:buFont typeface="Arial" panose="020B0604020202020204" pitchFamily="34" charset="0"/>
              <a:buChar char="•"/>
            </a:pPr>
            <a:r>
              <a:rPr lang="en-US" b="0" dirty="0"/>
              <a:t>LOHC</a:t>
            </a:r>
          </a:p>
          <a:p>
            <a:endParaRPr lang="en-US" b="0" dirty="0"/>
          </a:p>
          <a:p>
            <a:endParaRPr lang="en-US" sz="3200" dirty="0"/>
          </a:p>
          <a:p>
            <a:endParaRPr lang="en-US" b="0" dirty="0"/>
          </a:p>
        </p:txBody>
      </p:sp>
    </p:spTree>
    <p:extLst>
      <p:ext uri="{BB962C8B-B14F-4D97-AF65-F5344CB8AC3E}">
        <p14:creationId xmlns:p14="http://schemas.microsoft.com/office/powerpoint/2010/main" val="410315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064F06-8D2F-4C4B-80CC-E45DEE2DA045}"/>
              </a:ext>
            </a:extLst>
          </p:cNvPr>
          <p:cNvSpPr>
            <a:spLocks noGrp="1"/>
          </p:cNvSpPr>
          <p:nvPr>
            <p:ph type="sldNum" sz="quarter" idx="12"/>
          </p:nvPr>
        </p:nvSpPr>
        <p:spPr/>
        <p:txBody>
          <a:bodyPr/>
          <a:lstStyle/>
          <a:p>
            <a:fld id="{91D568E7-61F5-D04E-995D-81EF41C01A2A}" type="slidenum">
              <a:rPr lang="en-GB" smtClean="0"/>
              <a:pPr/>
              <a:t>4</a:t>
            </a:fld>
            <a:endParaRPr lang="en-GB" dirty="0"/>
          </a:p>
        </p:txBody>
      </p:sp>
      <p:sp>
        <p:nvSpPr>
          <p:cNvPr id="4" name="Footer Placeholder 3">
            <a:extLst>
              <a:ext uri="{FF2B5EF4-FFF2-40B4-BE49-F238E27FC236}">
                <a16:creationId xmlns:a16="http://schemas.microsoft.com/office/drawing/2014/main" id="{B3496334-D498-4CA0-B478-1F6DD2B40436}"/>
              </a:ext>
            </a:extLst>
          </p:cNvPr>
          <p:cNvSpPr>
            <a:spLocks noGrp="1"/>
          </p:cNvSpPr>
          <p:nvPr>
            <p:ph type="ftr" sz="quarter" idx="3"/>
          </p:nvPr>
        </p:nvSpPr>
        <p:spPr/>
        <p:txBody>
          <a:bodyPr/>
          <a:lstStyle/>
          <a:p>
            <a:r>
              <a:rPr lang="en-GB" dirty="0"/>
              <a:t>Legal Copy Helvetica Regular 8/9.6 White</a:t>
            </a:r>
          </a:p>
        </p:txBody>
      </p:sp>
      <p:sp>
        <p:nvSpPr>
          <p:cNvPr id="8" name="Title 4">
            <a:extLst>
              <a:ext uri="{FF2B5EF4-FFF2-40B4-BE49-F238E27FC236}">
                <a16:creationId xmlns:a16="http://schemas.microsoft.com/office/drawing/2014/main" id="{037FF039-0335-490B-8A0F-183F0EDF58F9}"/>
              </a:ext>
            </a:extLst>
          </p:cNvPr>
          <p:cNvSpPr>
            <a:spLocks noGrp="1"/>
          </p:cNvSpPr>
          <p:nvPr>
            <p:ph type="title"/>
          </p:nvPr>
        </p:nvSpPr>
        <p:spPr>
          <a:xfrm>
            <a:off x="2246314" y="936384"/>
            <a:ext cx="7656511" cy="800219"/>
          </a:xfrm>
        </p:spPr>
        <p:txBody>
          <a:bodyPr/>
          <a:lstStyle/>
          <a:p>
            <a:r>
              <a:rPr lang="en-GB" dirty="0"/>
              <a:t>Electrical Networks</a:t>
            </a:r>
            <a:endParaRPr lang="en-US" dirty="0"/>
          </a:p>
        </p:txBody>
      </p:sp>
      <p:sp>
        <p:nvSpPr>
          <p:cNvPr id="18" name="Text Placeholder 6">
            <a:extLst>
              <a:ext uri="{FF2B5EF4-FFF2-40B4-BE49-F238E27FC236}">
                <a16:creationId xmlns:a16="http://schemas.microsoft.com/office/drawing/2014/main" id="{92BD4DA0-1D1B-4AFA-8DC7-AE046C53B1EA}"/>
              </a:ext>
            </a:extLst>
          </p:cNvPr>
          <p:cNvSpPr>
            <a:spLocks noGrp="1"/>
          </p:cNvSpPr>
          <p:nvPr>
            <p:ph type="body" sz="quarter" idx="14"/>
          </p:nvPr>
        </p:nvSpPr>
        <p:spPr>
          <a:xfrm>
            <a:off x="2246314" y="2406525"/>
            <a:ext cx="6877478" cy="9792910"/>
          </a:xfrm>
        </p:spPr>
        <p:txBody>
          <a:bodyPr/>
          <a:lstStyle/>
          <a:p>
            <a:r>
              <a:rPr lang="en-US" sz="3200" dirty="0"/>
              <a:t>Distribution</a:t>
            </a:r>
          </a:p>
          <a:p>
            <a:pPr marL="457200" indent="-457200">
              <a:buFont typeface="Arial" panose="020B0604020202020204" pitchFamily="34" charset="0"/>
              <a:buChar char="•"/>
            </a:pPr>
            <a:r>
              <a:rPr lang="en-US" b="0" dirty="0"/>
              <a:t>Upgrades</a:t>
            </a:r>
          </a:p>
          <a:p>
            <a:endParaRPr lang="en-US" b="0" dirty="0"/>
          </a:p>
          <a:p>
            <a:r>
              <a:rPr lang="en-US" sz="3200" dirty="0"/>
              <a:t>Storage</a:t>
            </a:r>
          </a:p>
          <a:p>
            <a:pPr marL="457200" indent="-457200">
              <a:buFont typeface="Arial" panose="020B0604020202020204" pitchFamily="34" charset="0"/>
              <a:buChar char="•"/>
            </a:pPr>
            <a:r>
              <a:rPr lang="en-US" b="0" dirty="0"/>
              <a:t>Batteries</a:t>
            </a:r>
          </a:p>
          <a:p>
            <a:pPr marL="457200" indent="-457200">
              <a:buFont typeface="Arial" panose="020B0604020202020204" pitchFamily="34" charset="0"/>
              <a:buChar char="•"/>
            </a:pPr>
            <a:r>
              <a:rPr lang="en-US" b="0" dirty="0"/>
              <a:t>Smart grids</a:t>
            </a:r>
          </a:p>
          <a:p>
            <a:pPr marL="457200" indent="-457200">
              <a:buFont typeface="Arial" panose="020B0604020202020204" pitchFamily="34" charset="0"/>
              <a:buChar char="•"/>
            </a:pPr>
            <a:r>
              <a:rPr lang="en-US" b="0" dirty="0"/>
              <a:t>Hydro, CAES</a:t>
            </a:r>
          </a:p>
          <a:p>
            <a:endParaRPr lang="en-US" b="0" dirty="0"/>
          </a:p>
          <a:p>
            <a:r>
              <a:rPr lang="en-US" sz="3200" dirty="0"/>
              <a:t>Import / export</a:t>
            </a:r>
          </a:p>
          <a:p>
            <a:pPr marL="457200" indent="-457200">
              <a:buFont typeface="Arial" panose="020B0604020202020204" pitchFamily="34" charset="0"/>
              <a:buChar char="•"/>
            </a:pPr>
            <a:r>
              <a:rPr lang="en-US" b="0" dirty="0"/>
              <a:t>Interconnectors</a:t>
            </a:r>
          </a:p>
          <a:p>
            <a:endParaRPr lang="en-US" sz="3200" dirty="0"/>
          </a:p>
          <a:p>
            <a:r>
              <a:rPr lang="en-US" sz="3200" dirty="0"/>
              <a:t>Conversion</a:t>
            </a:r>
          </a:p>
          <a:p>
            <a:pPr marL="457200" indent="-457200">
              <a:buFont typeface="Arial" panose="020B0604020202020204" pitchFamily="34" charset="0"/>
              <a:buChar char="•"/>
            </a:pPr>
            <a:r>
              <a:rPr lang="en-US" b="0" dirty="0"/>
              <a:t>Hydrogen</a:t>
            </a:r>
          </a:p>
          <a:p>
            <a:endParaRPr lang="en-US" b="0" dirty="0"/>
          </a:p>
          <a:p>
            <a:endParaRPr lang="en-US" sz="3200" dirty="0"/>
          </a:p>
          <a:p>
            <a:endParaRPr lang="en-US" b="0" dirty="0"/>
          </a:p>
        </p:txBody>
      </p:sp>
      <p:pic>
        <p:nvPicPr>
          <p:cNvPr id="5" name="Picture 4" descr="A picture containing LEGO, toy&#10;&#10;Description automatically generated">
            <a:extLst>
              <a:ext uri="{FF2B5EF4-FFF2-40B4-BE49-F238E27FC236}">
                <a16:creationId xmlns:a16="http://schemas.microsoft.com/office/drawing/2014/main" id="{0AB07414-7156-405E-ACC0-06E5DBB6C177}"/>
              </a:ext>
            </a:extLst>
          </p:cNvPr>
          <p:cNvPicPr>
            <a:picLocks noChangeAspect="1"/>
          </p:cNvPicPr>
          <p:nvPr/>
        </p:nvPicPr>
        <p:blipFill>
          <a:blip r:embed="rId3"/>
          <a:stretch>
            <a:fillRect/>
          </a:stretch>
        </p:blipFill>
        <p:spPr>
          <a:xfrm>
            <a:off x="9429717" y="1736603"/>
            <a:ext cx="14945788" cy="9792910"/>
          </a:xfrm>
          <a:prstGeom prst="rect">
            <a:avLst/>
          </a:prstGeom>
        </p:spPr>
      </p:pic>
    </p:spTree>
    <p:extLst>
      <p:ext uri="{BB962C8B-B14F-4D97-AF65-F5344CB8AC3E}">
        <p14:creationId xmlns:p14="http://schemas.microsoft.com/office/powerpoint/2010/main" val="356966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3">
            <a:extLst>
              <a:ext uri="{FF2B5EF4-FFF2-40B4-BE49-F238E27FC236}">
                <a16:creationId xmlns:a16="http://schemas.microsoft.com/office/drawing/2014/main" id="{3E0D306A-EFEC-4761-9EC2-5B8011F0E1BB}"/>
              </a:ext>
            </a:extLst>
          </p:cNvPr>
          <p:cNvPicPr>
            <a:picLocks noGrp="1" noChangeAspect="1"/>
          </p:cNvPicPr>
          <p:nvPr>
            <p:ph type="pic" sz="quarter" idx="16"/>
          </p:nvPr>
        </p:nvPicPr>
        <p:blipFill>
          <a:blip r:embed="rId3"/>
          <a:srcRect l="12513" r="12513"/>
          <a:stretch/>
        </p:blipFill>
        <p:spPr>
          <a:xfrm>
            <a:off x="10666414" y="0"/>
            <a:ext cx="13716000" cy="13716000"/>
          </a:xfrm>
        </p:spPr>
      </p:pic>
      <p:sp>
        <p:nvSpPr>
          <p:cNvPr id="2" name="Slide Number Placeholder 1">
            <a:extLst>
              <a:ext uri="{FF2B5EF4-FFF2-40B4-BE49-F238E27FC236}">
                <a16:creationId xmlns:a16="http://schemas.microsoft.com/office/drawing/2014/main" id="{7A9BE70F-256C-4374-82F4-DEA60024E63B}"/>
              </a:ext>
            </a:extLst>
          </p:cNvPr>
          <p:cNvSpPr>
            <a:spLocks noGrp="1"/>
          </p:cNvSpPr>
          <p:nvPr>
            <p:ph type="sldNum" sz="quarter" idx="12"/>
          </p:nvPr>
        </p:nvSpPr>
        <p:spPr>
          <a:xfrm>
            <a:off x="22817394" y="12522200"/>
            <a:ext cx="807577" cy="730250"/>
          </a:xfrm>
        </p:spPr>
        <p:txBody>
          <a:bodyPr anchor="ctr">
            <a:normAutofit/>
          </a:bodyPr>
          <a:lstStyle/>
          <a:p>
            <a:pPr>
              <a:spcAft>
                <a:spcPts val="600"/>
              </a:spcAft>
            </a:pPr>
            <a:fld id="{91D568E7-61F5-D04E-995D-81EF41C01A2A}" type="slidenum">
              <a:rPr lang="en-GB" smtClean="0"/>
              <a:pPr>
                <a:spcAft>
                  <a:spcPts val="600"/>
                </a:spcAft>
              </a:pPr>
              <a:t>5</a:t>
            </a:fld>
            <a:endParaRPr lang="en-GB" dirty="0"/>
          </a:p>
        </p:txBody>
      </p:sp>
      <p:sp>
        <p:nvSpPr>
          <p:cNvPr id="4" name="Footer Placeholder 3">
            <a:extLst>
              <a:ext uri="{FF2B5EF4-FFF2-40B4-BE49-F238E27FC236}">
                <a16:creationId xmlns:a16="http://schemas.microsoft.com/office/drawing/2014/main" id="{45F073A1-C2F1-4409-B7D6-81841776E770}"/>
              </a:ext>
            </a:extLst>
          </p:cNvPr>
          <p:cNvSpPr>
            <a:spLocks noGrp="1"/>
          </p:cNvSpPr>
          <p:nvPr>
            <p:ph type="ftr" sz="quarter" idx="3"/>
          </p:nvPr>
        </p:nvSpPr>
        <p:spPr>
          <a:xfrm>
            <a:off x="12023125" y="12554568"/>
            <a:ext cx="10077288" cy="730250"/>
          </a:xfrm>
        </p:spPr>
        <p:txBody>
          <a:bodyPr wrap="square" anchor="ctr">
            <a:normAutofit/>
          </a:bodyPr>
          <a:lstStyle/>
          <a:p>
            <a:pPr>
              <a:spcAft>
                <a:spcPts val="600"/>
              </a:spcAft>
            </a:pPr>
            <a:r>
              <a:rPr lang="en-GB" dirty="0"/>
              <a:t>Legal Copy Helvetica Regular 8/9.6 Black</a:t>
            </a:r>
          </a:p>
        </p:txBody>
      </p:sp>
      <p:sp>
        <p:nvSpPr>
          <p:cNvPr id="1031" name="Title 4">
            <a:extLst>
              <a:ext uri="{FF2B5EF4-FFF2-40B4-BE49-F238E27FC236}">
                <a16:creationId xmlns:a16="http://schemas.microsoft.com/office/drawing/2014/main" id="{DD98DE57-5106-087F-1259-95C47CDF5E51}"/>
              </a:ext>
            </a:extLst>
          </p:cNvPr>
          <p:cNvSpPr>
            <a:spLocks noGrp="1"/>
          </p:cNvSpPr>
          <p:nvPr>
            <p:ph type="title"/>
          </p:nvPr>
        </p:nvSpPr>
        <p:spPr>
          <a:xfrm>
            <a:off x="2246314" y="936384"/>
            <a:ext cx="7656511" cy="800219"/>
          </a:xfrm>
        </p:spPr>
        <p:txBody>
          <a:bodyPr/>
          <a:lstStyle/>
          <a:p>
            <a:r>
              <a:rPr lang="en-US" dirty="0"/>
              <a:t>Transport hubs</a:t>
            </a:r>
          </a:p>
        </p:txBody>
      </p:sp>
      <p:sp>
        <p:nvSpPr>
          <p:cNvPr id="1035" name="Text Placeholder 6">
            <a:extLst>
              <a:ext uri="{FF2B5EF4-FFF2-40B4-BE49-F238E27FC236}">
                <a16:creationId xmlns:a16="http://schemas.microsoft.com/office/drawing/2014/main" id="{DC9AA994-61A9-E084-22B7-D546E4DB6B7E}"/>
              </a:ext>
            </a:extLst>
          </p:cNvPr>
          <p:cNvSpPr>
            <a:spLocks noGrp="1"/>
          </p:cNvSpPr>
          <p:nvPr>
            <p:ph type="body" sz="quarter" idx="14"/>
          </p:nvPr>
        </p:nvSpPr>
        <p:spPr>
          <a:xfrm>
            <a:off x="2261761" y="2364059"/>
            <a:ext cx="6877478" cy="9665374"/>
          </a:xfrm>
        </p:spPr>
        <p:txBody>
          <a:bodyPr/>
          <a:lstStyle/>
          <a:p>
            <a:r>
              <a:rPr lang="en-US" sz="3200" dirty="0"/>
              <a:t>Road transport</a:t>
            </a:r>
          </a:p>
          <a:p>
            <a:pPr marL="457200" indent="-457200">
              <a:buFont typeface="Arial" panose="020B0604020202020204" pitchFamily="34" charset="0"/>
              <a:buChar char="•"/>
            </a:pPr>
            <a:r>
              <a:rPr lang="en-US" b="0" dirty="0"/>
              <a:t>Varied products</a:t>
            </a:r>
          </a:p>
          <a:p>
            <a:endParaRPr lang="en-US" sz="3200" dirty="0"/>
          </a:p>
          <a:p>
            <a:r>
              <a:rPr lang="en-US" sz="3200" dirty="0"/>
              <a:t>Heavy load road transport</a:t>
            </a:r>
          </a:p>
          <a:p>
            <a:pPr marL="457200" indent="-457200">
              <a:buFont typeface="Arial" panose="020B0604020202020204" pitchFamily="34" charset="0"/>
              <a:buChar char="•"/>
            </a:pPr>
            <a:r>
              <a:rPr lang="en-US" b="0" dirty="0"/>
              <a:t>HGV, Buses and waste disposal</a:t>
            </a:r>
          </a:p>
          <a:p>
            <a:endParaRPr lang="en-US" b="0" dirty="0"/>
          </a:p>
          <a:p>
            <a:r>
              <a:rPr lang="en-US" sz="3200" dirty="0"/>
              <a:t>Ports</a:t>
            </a:r>
          </a:p>
          <a:p>
            <a:pPr marL="457200" indent="-457200">
              <a:buFont typeface="Arial" panose="020B0604020202020204" pitchFamily="34" charset="0"/>
              <a:buChar char="•"/>
            </a:pPr>
            <a:r>
              <a:rPr lang="en-US" b="0" dirty="0"/>
              <a:t>Low carbon bulk fuels</a:t>
            </a:r>
          </a:p>
          <a:p>
            <a:pPr marL="457200" indent="-457200">
              <a:buFont typeface="Arial" panose="020B0604020202020204" pitchFamily="34" charset="0"/>
              <a:buChar char="•"/>
            </a:pPr>
            <a:r>
              <a:rPr lang="en-US" b="0" dirty="0"/>
              <a:t>Shore to ship power</a:t>
            </a:r>
          </a:p>
          <a:p>
            <a:pPr marL="457200" indent="-457200">
              <a:buFont typeface="Arial" panose="020B0604020202020204" pitchFamily="34" charset="0"/>
              <a:buChar char="•"/>
            </a:pPr>
            <a:r>
              <a:rPr lang="en-US" b="0" dirty="0"/>
              <a:t>Deep water capabilities</a:t>
            </a:r>
          </a:p>
          <a:p>
            <a:endParaRPr lang="en-US" b="0" dirty="0"/>
          </a:p>
        </p:txBody>
      </p:sp>
    </p:spTree>
    <p:extLst>
      <p:ext uri="{BB962C8B-B14F-4D97-AF65-F5344CB8AC3E}">
        <p14:creationId xmlns:p14="http://schemas.microsoft.com/office/powerpoint/2010/main" val="3664411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439C322-9CEA-4891-8A57-D34BFE445373}"/>
              </a:ext>
            </a:extLst>
          </p:cNvPr>
          <p:cNvPicPr>
            <a:picLocks noGrp="1" noChangeAspect="1"/>
          </p:cNvPicPr>
          <p:nvPr>
            <p:ph type="pic" sz="quarter" idx="16"/>
          </p:nvPr>
        </p:nvPicPr>
        <p:blipFill>
          <a:blip r:embed="rId3"/>
          <a:srcRect l="12275" r="12275"/>
          <a:stretch/>
        </p:blipFill>
        <p:spPr>
          <a:xfrm>
            <a:off x="10666414" y="0"/>
            <a:ext cx="13716000" cy="13716000"/>
          </a:xfrm>
        </p:spPr>
      </p:pic>
      <p:sp>
        <p:nvSpPr>
          <p:cNvPr id="3" name="Slide Number Placeholder 2">
            <a:extLst>
              <a:ext uri="{FF2B5EF4-FFF2-40B4-BE49-F238E27FC236}">
                <a16:creationId xmlns:a16="http://schemas.microsoft.com/office/drawing/2014/main" id="{46064F06-8D2F-4C4B-80CC-E45DEE2DA045}"/>
              </a:ext>
            </a:extLst>
          </p:cNvPr>
          <p:cNvSpPr>
            <a:spLocks noGrp="1"/>
          </p:cNvSpPr>
          <p:nvPr>
            <p:ph type="sldNum" sz="quarter" idx="12"/>
          </p:nvPr>
        </p:nvSpPr>
        <p:spPr/>
        <p:txBody>
          <a:bodyPr/>
          <a:lstStyle/>
          <a:p>
            <a:fld id="{91D568E7-61F5-D04E-995D-81EF41C01A2A}" type="slidenum">
              <a:rPr lang="en-GB" smtClean="0"/>
              <a:pPr/>
              <a:t>6</a:t>
            </a:fld>
            <a:endParaRPr lang="en-GB" dirty="0"/>
          </a:p>
        </p:txBody>
      </p:sp>
      <p:sp>
        <p:nvSpPr>
          <p:cNvPr id="4" name="Footer Placeholder 3">
            <a:extLst>
              <a:ext uri="{FF2B5EF4-FFF2-40B4-BE49-F238E27FC236}">
                <a16:creationId xmlns:a16="http://schemas.microsoft.com/office/drawing/2014/main" id="{B3496334-D498-4CA0-B478-1F6DD2B40436}"/>
              </a:ext>
            </a:extLst>
          </p:cNvPr>
          <p:cNvSpPr>
            <a:spLocks noGrp="1"/>
          </p:cNvSpPr>
          <p:nvPr>
            <p:ph type="ftr" sz="quarter" idx="3"/>
          </p:nvPr>
        </p:nvSpPr>
        <p:spPr/>
        <p:txBody>
          <a:bodyPr/>
          <a:lstStyle/>
          <a:p>
            <a:r>
              <a:rPr lang="en-GB" dirty="0"/>
              <a:t>Legal Copy Helvetica Regular 8/9.6 White</a:t>
            </a:r>
          </a:p>
        </p:txBody>
      </p:sp>
      <p:sp>
        <p:nvSpPr>
          <p:cNvPr id="8" name="Title 4">
            <a:extLst>
              <a:ext uri="{FF2B5EF4-FFF2-40B4-BE49-F238E27FC236}">
                <a16:creationId xmlns:a16="http://schemas.microsoft.com/office/drawing/2014/main" id="{037FF039-0335-490B-8A0F-183F0EDF58F9}"/>
              </a:ext>
            </a:extLst>
          </p:cNvPr>
          <p:cNvSpPr>
            <a:spLocks noGrp="1"/>
          </p:cNvSpPr>
          <p:nvPr>
            <p:ph type="title"/>
          </p:nvPr>
        </p:nvSpPr>
        <p:spPr>
          <a:xfrm>
            <a:off x="2246314" y="936384"/>
            <a:ext cx="7656511" cy="800219"/>
          </a:xfrm>
        </p:spPr>
        <p:txBody>
          <a:bodyPr/>
          <a:lstStyle/>
          <a:p>
            <a:r>
              <a:rPr lang="en-GB" dirty="0"/>
              <a:t>Industry</a:t>
            </a:r>
            <a:endParaRPr lang="en-US" dirty="0"/>
          </a:p>
        </p:txBody>
      </p:sp>
      <p:sp>
        <p:nvSpPr>
          <p:cNvPr id="18" name="Text Placeholder 6">
            <a:extLst>
              <a:ext uri="{FF2B5EF4-FFF2-40B4-BE49-F238E27FC236}">
                <a16:creationId xmlns:a16="http://schemas.microsoft.com/office/drawing/2014/main" id="{92BD4DA0-1D1B-4AFA-8DC7-AE046C53B1EA}"/>
              </a:ext>
            </a:extLst>
          </p:cNvPr>
          <p:cNvSpPr>
            <a:spLocks noGrp="1"/>
          </p:cNvSpPr>
          <p:nvPr>
            <p:ph type="body" sz="quarter" idx="14"/>
          </p:nvPr>
        </p:nvSpPr>
        <p:spPr>
          <a:xfrm>
            <a:off x="2261761" y="2373087"/>
            <a:ext cx="6877478" cy="9656346"/>
          </a:xfrm>
        </p:spPr>
        <p:txBody>
          <a:bodyPr/>
          <a:lstStyle/>
          <a:p>
            <a:r>
              <a:rPr lang="en-US" sz="3200" dirty="0"/>
              <a:t>Refineries &amp; chemical processing</a:t>
            </a:r>
          </a:p>
          <a:p>
            <a:pPr marL="457200" indent="-457200">
              <a:buFont typeface="Arial" panose="020B0604020202020204" pitchFamily="34" charset="0"/>
              <a:buChar char="•"/>
            </a:pPr>
            <a:r>
              <a:rPr lang="en-US" b="0" dirty="0"/>
              <a:t>Alternative production</a:t>
            </a:r>
          </a:p>
          <a:p>
            <a:pPr marL="457200" indent="-457200">
              <a:buFont typeface="Arial" panose="020B0604020202020204" pitchFamily="34" charset="0"/>
              <a:buChar char="•"/>
            </a:pPr>
            <a:r>
              <a:rPr lang="en-US" b="0" dirty="0"/>
              <a:t>New feedstocks</a:t>
            </a:r>
          </a:p>
          <a:p>
            <a:endParaRPr lang="en-US" b="0" dirty="0"/>
          </a:p>
          <a:p>
            <a:r>
              <a:rPr lang="en-US" sz="3200" dirty="0"/>
              <a:t>Bulk storage sites</a:t>
            </a:r>
          </a:p>
          <a:p>
            <a:pPr marL="457200" indent="-457200">
              <a:buFont typeface="Arial" panose="020B0604020202020204" pitchFamily="34" charset="0"/>
              <a:buChar char="•"/>
            </a:pPr>
            <a:r>
              <a:rPr lang="en-US" b="0" dirty="0"/>
              <a:t>Demand and low carbon fuels</a:t>
            </a:r>
          </a:p>
          <a:p>
            <a:endParaRPr lang="en-US" b="0" dirty="0"/>
          </a:p>
          <a:p>
            <a:r>
              <a:rPr lang="en-US" sz="3200" dirty="0"/>
              <a:t>Process heat demand</a:t>
            </a:r>
          </a:p>
          <a:p>
            <a:pPr marL="457200" indent="-457200">
              <a:buFont typeface="Arial" panose="020B0604020202020204" pitchFamily="34" charset="0"/>
              <a:buChar char="•"/>
            </a:pPr>
            <a:r>
              <a:rPr lang="en-US" b="0" dirty="0"/>
              <a:t>Decarbonisation of industry</a:t>
            </a:r>
          </a:p>
          <a:p>
            <a:endParaRPr lang="en-US" sz="3200" dirty="0"/>
          </a:p>
          <a:p>
            <a:r>
              <a:rPr lang="en-US" sz="3200" dirty="0"/>
              <a:t>Supply Chain growth</a:t>
            </a:r>
          </a:p>
          <a:p>
            <a:pPr marL="457200" lvl="1" indent="-457200">
              <a:lnSpc>
                <a:spcPct val="100000"/>
              </a:lnSpc>
              <a:spcAft>
                <a:spcPts val="1400"/>
              </a:spcAft>
              <a:buFont typeface="Arial" panose="020B0604020202020204" pitchFamily="34" charset="0"/>
              <a:buChar char="•"/>
            </a:pPr>
            <a:r>
              <a:rPr lang="en-US" sz="3000" dirty="0"/>
              <a:t>Local content</a:t>
            </a:r>
          </a:p>
          <a:p>
            <a:pPr marL="457200" lvl="1" indent="-457200">
              <a:buFont typeface="Arial" panose="020B0604020202020204" pitchFamily="34" charset="0"/>
              <a:buChar char="•"/>
            </a:pPr>
            <a:endParaRPr lang="en-US" b="0" dirty="0"/>
          </a:p>
          <a:p>
            <a:pPr lvl="1">
              <a:lnSpc>
                <a:spcPct val="100000"/>
              </a:lnSpc>
              <a:spcAft>
                <a:spcPts val="1400"/>
              </a:spcAft>
            </a:pPr>
            <a:r>
              <a:rPr lang="en-US" sz="3200" b="1" dirty="0"/>
              <a:t>New Technologies </a:t>
            </a:r>
          </a:p>
          <a:p>
            <a:pPr marL="457200" lvl="1" indent="-457200">
              <a:lnSpc>
                <a:spcPct val="100000"/>
              </a:lnSpc>
              <a:spcAft>
                <a:spcPts val="1400"/>
              </a:spcAft>
              <a:buFont typeface="Arial" panose="020B0604020202020204" pitchFamily="34" charset="0"/>
              <a:buChar char="•"/>
            </a:pPr>
            <a:r>
              <a:rPr lang="en-US" sz="3000" dirty="0"/>
              <a:t>DACS</a:t>
            </a:r>
          </a:p>
        </p:txBody>
      </p:sp>
    </p:spTree>
    <p:extLst>
      <p:ext uri="{BB962C8B-B14F-4D97-AF65-F5344CB8AC3E}">
        <p14:creationId xmlns:p14="http://schemas.microsoft.com/office/powerpoint/2010/main" val="3651694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water, outdoor, windmill, outdoor object&#10;&#10;Description automatically generated">
            <a:extLst>
              <a:ext uri="{FF2B5EF4-FFF2-40B4-BE49-F238E27FC236}">
                <a16:creationId xmlns:a16="http://schemas.microsoft.com/office/drawing/2014/main" id="{BE1BC057-DD30-4B83-8767-2E72C3F49A2A}"/>
              </a:ext>
            </a:extLst>
          </p:cNvPr>
          <p:cNvPicPr>
            <a:picLocks noGrp="1" noChangeAspect="1"/>
          </p:cNvPicPr>
          <p:nvPr>
            <p:ph type="pic" sz="quarter" idx="16"/>
          </p:nvPr>
        </p:nvPicPr>
        <p:blipFill>
          <a:blip r:embed="rId3"/>
          <a:srcRect l="12531" r="12531"/>
          <a:stretch>
            <a:fillRect/>
          </a:stretch>
        </p:blipFill>
        <p:spPr/>
      </p:pic>
      <p:sp>
        <p:nvSpPr>
          <p:cNvPr id="3" name="Slide Number Placeholder 2">
            <a:extLst>
              <a:ext uri="{FF2B5EF4-FFF2-40B4-BE49-F238E27FC236}">
                <a16:creationId xmlns:a16="http://schemas.microsoft.com/office/drawing/2014/main" id="{1A8FCCE7-67C1-420F-8753-796280FFA5CA}"/>
              </a:ext>
            </a:extLst>
          </p:cNvPr>
          <p:cNvSpPr>
            <a:spLocks noGrp="1"/>
          </p:cNvSpPr>
          <p:nvPr>
            <p:ph type="sldNum" sz="quarter" idx="12"/>
          </p:nvPr>
        </p:nvSpPr>
        <p:spPr/>
        <p:txBody>
          <a:bodyPr/>
          <a:lstStyle/>
          <a:p>
            <a:fld id="{91D568E7-61F5-D04E-995D-81EF41C01A2A}" type="slidenum">
              <a:rPr lang="en-GB" smtClean="0"/>
              <a:pPr/>
              <a:t>7</a:t>
            </a:fld>
            <a:endParaRPr lang="en-GB" dirty="0"/>
          </a:p>
        </p:txBody>
      </p:sp>
      <p:sp>
        <p:nvSpPr>
          <p:cNvPr id="4" name="Footer Placeholder 3">
            <a:extLst>
              <a:ext uri="{FF2B5EF4-FFF2-40B4-BE49-F238E27FC236}">
                <a16:creationId xmlns:a16="http://schemas.microsoft.com/office/drawing/2014/main" id="{31982943-2540-4AD1-8F9C-F7E5937C9F24}"/>
              </a:ext>
            </a:extLst>
          </p:cNvPr>
          <p:cNvSpPr>
            <a:spLocks noGrp="1"/>
          </p:cNvSpPr>
          <p:nvPr>
            <p:ph type="ftr" sz="quarter" idx="3"/>
          </p:nvPr>
        </p:nvSpPr>
        <p:spPr/>
        <p:txBody>
          <a:bodyPr/>
          <a:lstStyle/>
          <a:p>
            <a:r>
              <a:rPr lang="en-GB" dirty="0"/>
              <a:t>Legal Copy Helvetica Regular 8/9.6 White</a:t>
            </a:r>
          </a:p>
        </p:txBody>
      </p:sp>
      <p:sp>
        <p:nvSpPr>
          <p:cNvPr id="5" name="Title 4">
            <a:extLst>
              <a:ext uri="{FF2B5EF4-FFF2-40B4-BE49-F238E27FC236}">
                <a16:creationId xmlns:a16="http://schemas.microsoft.com/office/drawing/2014/main" id="{C607B7F0-3665-4399-8AEF-52C5F293428D}"/>
              </a:ext>
            </a:extLst>
          </p:cNvPr>
          <p:cNvSpPr>
            <a:spLocks noGrp="1"/>
          </p:cNvSpPr>
          <p:nvPr>
            <p:ph type="title"/>
          </p:nvPr>
        </p:nvSpPr>
        <p:spPr>
          <a:xfrm>
            <a:off x="2246314" y="936384"/>
            <a:ext cx="8021636" cy="800219"/>
          </a:xfrm>
        </p:spPr>
        <p:txBody>
          <a:bodyPr/>
          <a:lstStyle/>
          <a:p>
            <a:r>
              <a:rPr lang="en-GB" dirty="0"/>
              <a:t>Power</a:t>
            </a:r>
          </a:p>
        </p:txBody>
      </p:sp>
      <p:sp>
        <p:nvSpPr>
          <p:cNvPr id="7" name="Text Placeholder 6">
            <a:extLst>
              <a:ext uri="{FF2B5EF4-FFF2-40B4-BE49-F238E27FC236}">
                <a16:creationId xmlns:a16="http://schemas.microsoft.com/office/drawing/2014/main" id="{CCA1DFDA-9ECB-4DE5-9955-150EDAD92804}"/>
              </a:ext>
            </a:extLst>
          </p:cNvPr>
          <p:cNvSpPr>
            <a:spLocks noGrp="1"/>
          </p:cNvSpPr>
          <p:nvPr>
            <p:ph type="body" sz="quarter" idx="14"/>
          </p:nvPr>
        </p:nvSpPr>
        <p:spPr>
          <a:xfrm>
            <a:off x="2261761" y="2743201"/>
            <a:ext cx="6877478" cy="9286232"/>
          </a:xfrm>
        </p:spPr>
        <p:txBody>
          <a:bodyPr/>
          <a:lstStyle/>
          <a:p>
            <a:r>
              <a:rPr lang="en-GB" sz="3200" dirty="0"/>
              <a:t>Abated gas fired generation</a:t>
            </a:r>
          </a:p>
          <a:p>
            <a:pPr marL="457200" indent="-457200">
              <a:buFont typeface="Arial" panose="020B0604020202020204" pitchFamily="34" charset="0"/>
              <a:buChar char="•"/>
            </a:pPr>
            <a:r>
              <a:rPr lang="en-US" sz="3200" b="0" dirty="0"/>
              <a:t>CCUS retrofit</a:t>
            </a:r>
          </a:p>
          <a:p>
            <a:endParaRPr lang="en-GB" sz="3200" dirty="0"/>
          </a:p>
          <a:p>
            <a:r>
              <a:rPr lang="en-GB" sz="3200" dirty="0"/>
              <a:t>Hydrogen fired generation</a:t>
            </a:r>
          </a:p>
          <a:p>
            <a:endParaRPr lang="en-GB" sz="3200" dirty="0"/>
          </a:p>
          <a:p>
            <a:r>
              <a:rPr lang="en-GB" sz="3200" dirty="0"/>
              <a:t>Bioenergy with CCS</a:t>
            </a:r>
          </a:p>
          <a:p>
            <a:pPr marL="457200" indent="-457200">
              <a:buFont typeface="Arial" panose="020B0604020202020204" pitchFamily="34" charset="0"/>
              <a:buChar char="•"/>
            </a:pPr>
            <a:r>
              <a:rPr lang="en-GB" sz="3200" b="0" dirty="0"/>
              <a:t>Negative emissions</a:t>
            </a:r>
          </a:p>
          <a:p>
            <a:endParaRPr lang="en-GB" sz="3200" dirty="0"/>
          </a:p>
          <a:p>
            <a:r>
              <a:rPr lang="en-GB" sz="3200" dirty="0"/>
              <a:t>Nuclear</a:t>
            </a:r>
          </a:p>
          <a:p>
            <a:pPr marL="457200" indent="-457200">
              <a:buFont typeface="Arial" panose="020B0604020202020204" pitchFamily="34" charset="0"/>
              <a:buChar char="•"/>
            </a:pPr>
            <a:r>
              <a:rPr lang="en-GB" sz="3200" b="0" dirty="0"/>
              <a:t>SMR, Fusion </a:t>
            </a:r>
          </a:p>
        </p:txBody>
      </p:sp>
    </p:spTree>
    <p:extLst>
      <p:ext uri="{BB962C8B-B14F-4D97-AF65-F5344CB8AC3E}">
        <p14:creationId xmlns:p14="http://schemas.microsoft.com/office/powerpoint/2010/main" val="1228864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1A42B-D86E-4DDB-ADFE-D20CD8A9224C}"/>
              </a:ext>
            </a:extLst>
          </p:cNvPr>
          <p:cNvSpPr>
            <a:spLocks noGrp="1"/>
          </p:cNvSpPr>
          <p:nvPr>
            <p:ph type="sldNum" sz="quarter" idx="12"/>
          </p:nvPr>
        </p:nvSpPr>
        <p:spPr/>
        <p:txBody>
          <a:bodyPr/>
          <a:lstStyle/>
          <a:p>
            <a:fld id="{91D568E7-61F5-D04E-995D-81EF41C01A2A}" type="slidenum">
              <a:rPr lang="en-GB" smtClean="0"/>
              <a:pPr/>
              <a:t>8</a:t>
            </a:fld>
            <a:endParaRPr lang="en-GB" dirty="0"/>
          </a:p>
        </p:txBody>
      </p:sp>
      <p:sp>
        <p:nvSpPr>
          <p:cNvPr id="3" name="Footer Placeholder 2">
            <a:extLst>
              <a:ext uri="{FF2B5EF4-FFF2-40B4-BE49-F238E27FC236}">
                <a16:creationId xmlns:a16="http://schemas.microsoft.com/office/drawing/2014/main" id="{B352BEB9-89AF-41A6-BE3A-5A79C864F957}"/>
              </a:ext>
            </a:extLst>
          </p:cNvPr>
          <p:cNvSpPr>
            <a:spLocks noGrp="1"/>
          </p:cNvSpPr>
          <p:nvPr>
            <p:ph type="ftr" sz="quarter" idx="3"/>
          </p:nvPr>
        </p:nvSpPr>
        <p:spPr/>
        <p:txBody>
          <a:bodyPr/>
          <a:lstStyle/>
          <a:p>
            <a:r>
              <a:rPr lang="en-US" dirty="0"/>
              <a:t>Proprietary &amp; Confidential | Global Governance Consulting &amp; ESG Advisory Solutions</a:t>
            </a:r>
            <a:endParaRPr lang="en-GB" dirty="0"/>
          </a:p>
        </p:txBody>
      </p:sp>
      <p:sp>
        <p:nvSpPr>
          <p:cNvPr id="4" name="Title 3">
            <a:extLst>
              <a:ext uri="{FF2B5EF4-FFF2-40B4-BE49-F238E27FC236}">
                <a16:creationId xmlns:a16="http://schemas.microsoft.com/office/drawing/2014/main" id="{04710DC1-2897-49E7-9864-75AFAFEDDBDF}"/>
              </a:ext>
            </a:extLst>
          </p:cNvPr>
          <p:cNvSpPr>
            <a:spLocks noGrp="1"/>
          </p:cNvSpPr>
          <p:nvPr>
            <p:ph type="title"/>
          </p:nvPr>
        </p:nvSpPr>
        <p:spPr/>
        <p:txBody>
          <a:bodyPr/>
          <a:lstStyle/>
          <a:p>
            <a:r>
              <a:rPr lang="en-GB" dirty="0"/>
              <a:t>Thank you</a:t>
            </a:r>
          </a:p>
        </p:txBody>
      </p:sp>
      <p:sp>
        <p:nvSpPr>
          <p:cNvPr id="5" name="Text Placeholder 3">
            <a:extLst>
              <a:ext uri="{FF2B5EF4-FFF2-40B4-BE49-F238E27FC236}">
                <a16:creationId xmlns:a16="http://schemas.microsoft.com/office/drawing/2014/main" id="{3D2B7896-83A6-4E60-9EC3-F91D5121B086}"/>
              </a:ext>
            </a:extLst>
          </p:cNvPr>
          <p:cNvSpPr txBox="1">
            <a:spLocks/>
          </p:cNvSpPr>
          <p:nvPr/>
        </p:nvSpPr>
        <p:spPr>
          <a:xfrm>
            <a:off x="2010031" y="9644273"/>
            <a:ext cx="12794540" cy="2192958"/>
          </a:xfrm>
          <a:prstGeom prst="rect">
            <a:avLst/>
          </a:prstGeom>
        </p:spPr>
        <p:txBody>
          <a:bodyPr/>
          <a:lst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a:lstStyle>
          <a:p>
            <a:r>
              <a:rPr lang="en-GB" dirty="0">
                <a:solidFill>
                  <a:schemeClr val="bg1"/>
                </a:solidFill>
              </a:rPr>
              <a:t>Adam Beardmore – Energy Transition Risk Engineer</a:t>
            </a:r>
          </a:p>
          <a:p>
            <a:r>
              <a:rPr lang="en-GB" dirty="0">
                <a:solidFill>
                  <a:schemeClr val="bg1"/>
                </a:solidFill>
                <a:hlinkClick r:id="rId2"/>
              </a:rPr>
              <a:t>Adam.Beardmore@aon.co.uk</a:t>
            </a:r>
            <a:endParaRPr lang="en-GB" dirty="0">
              <a:solidFill>
                <a:schemeClr val="bg1"/>
              </a:solidFill>
            </a:endParaRPr>
          </a:p>
          <a:p>
            <a:r>
              <a:rPr lang="en-GB" dirty="0">
                <a:solidFill>
                  <a:schemeClr val="bg1"/>
                </a:solidFill>
              </a:rPr>
              <a:t> </a:t>
            </a:r>
          </a:p>
        </p:txBody>
      </p:sp>
    </p:spTree>
    <p:extLst>
      <p:ext uri="{BB962C8B-B14F-4D97-AF65-F5344CB8AC3E}">
        <p14:creationId xmlns:p14="http://schemas.microsoft.com/office/powerpoint/2010/main" val="2080511906"/>
      </p:ext>
    </p:extLst>
  </p:cSld>
  <p:clrMapOvr>
    <a:masterClrMapping/>
  </p:clrMapOvr>
</p:sld>
</file>

<file path=ppt/theme/theme1.xml><?xml version="1.0" encoding="utf-8"?>
<a:theme xmlns:a="http://schemas.openxmlformats.org/drawingml/2006/main" name="Office Them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3000" b="0" i="0" dirty="0">
            <a:solidFill>
              <a:schemeClr val="tx2"/>
            </a:solidFill>
            <a:latin typeface="Helvetica Now Text" panose="020B0504030202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lnSpc>
            <a:spcPct val="117000"/>
          </a:lnSpc>
          <a:spcAft>
            <a:spcPts val="1000"/>
          </a:spcAft>
          <a:defRPr sz="2400" b="0" i="0" dirty="0" err="1">
            <a:solidFill>
              <a:schemeClr val="tx1"/>
            </a:solidFill>
            <a:latin typeface="Helvetica Now Text" panose="020B0504030202020204" pitchFamily="34" charset="77"/>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Navy_01">
      <a:srgbClr val="262836"/>
    </a:custClr>
    <a:custClr name="Gray_01">
      <a:srgbClr val="46535E"/>
    </a:custClr>
    <a:custClr name="Gray_02">
      <a:srgbClr val="5D6D78"/>
    </a:custClr>
    <a:custClr name="Gray_03">
      <a:srgbClr val="82939A"/>
    </a:custClr>
    <a:custClr name="Gray_04">
      <a:srgbClr val="ACC0C4"/>
    </a:custClr>
    <a:custClr name="Gray_05">
      <a:srgbClr val="CDDBDE"/>
    </a:custClr>
    <a:custClr name="Gray_06">
      <a:srgbClr val="E5EFF0"/>
    </a:custClr>
    <a:custClr name="Gray_07">
      <a:srgbClr val="EEF6F7"/>
    </a:custClr>
    <a:custClr name="Gray_08">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Aon_Ppt_16x9 2021-Nov-24" id="{7B64ADC3-AC29-9A44-9AF7-1440E7142111}" vid="{78CE2BC5-DA0D-264F-9D53-B684DA2836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5B13E97BD02549B9801EF1D08E31A8" ma:contentTypeVersion="13" ma:contentTypeDescription="Create a new document." ma:contentTypeScope="" ma:versionID="0dc19adde441b77219bc23445e92226b">
  <xsd:schema xmlns:xsd="http://www.w3.org/2001/XMLSchema" xmlns:xs="http://www.w3.org/2001/XMLSchema" xmlns:p="http://schemas.microsoft.com/office/2006/metadata/properties" xmlns:ns2="dda24b63-c002-46c2-b8a5-f2329012e845" xmlns:ns3="6f970924-b915-492e-bfdb-ebbb49cca1e0" targetNamespace="http://schemas.microsoft.com/office/2006/metadata/properties" ma:root="true" ma:fieldsID="0c6be065e8f2e17c4bb043d5d94b36b6" ns2:_="" ns3:_="">
    <xsd:import namespace="dda24b63-c002-46c2-b8a5-f2329012e845"/>
    <xsd:import namespace="6f970924-b915-492e-bfdb-ebbb49cca1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24b63-c002-46c2-b8a5-f2329012e8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970924-b915-492e-bfdb-ebbb49cca1e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E34C3F-04AB-4A54-A470-4DA276BEB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24b63-c002-46c2-b8a5-f2329012e845"/>
    <ds:schemaRef ds:uri="6f970924-b915-492e-bfdb-ebbb49cca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363840-C1D5-4BB3-835B-ADDC36BC0151}">
  <ds:schemaRefs>
    <ds:schemaRef ds:uri="http://schemas.microsoft.com/office/2006/documentManagement/types"/>
    <ds:schemaRef ds:uri="http://schemas.microsoft.com/office/infopath/2007/PartnerControls"/>
    <ds:schemaRef ds:uri="http://purl.org/dc/terms/"/>
    <ds:schemaRef ds:uri="http://www.w3.org/XML/1998/namespace"/>
    <ds:schemaRef ds:uri="http://schemas.openxmlformats.org/package/2006/metadata/core-properties"/>
    <ds:schemaRef ds:uri="http://purl.org/dc/elements/1.1/"/>
    <ds:schemaRef ds:uri="http://schemas.microsoft.com/office/2006/metadata/properties"/>
    <ds:schemaRef ds:uri="dda24b63-c002-46c2-b8a5-f2329012e845"/>
    <ds:schemaRef ds:uri="6f970924-b915-492e-bfdb-ebbb49cca1e0"/>
    <ds:schemaRef ds:uri="http://purl.org/dc/dcmitype/"/>
  </ds:schemaRefs>
</ds:datastoreItem>
</file>

<file path=customXml/itemProps3.xml><?xml version="1.0" encoding="utf-8"?>
<ds:datastoreItem xmlns:ds="http://schemas.openxmlformats.org/officeDocument/2006/customXml" ds:itemID="{6B6DC340-B0BC-4F20-8B5A-E7EDC40074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aon_ppt_16x9_2021_nov_24</Template>
  <TotalTime>2068</TotalTime>
  <Words>984</Words>
  <Application>Microsoft Office PowerPoint</Application>
  <PresentationFormat>Custom</PresentationFormat>
  <Paragraphs>142</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Helvetica Neue Condensed Bold</vt:lpstr>
      <vt:lpstr>Helvetica Now Text</vt:lpstr>
      <vt:lpstr>Helvetica Now Text Light</vt:lpstr>
      <vt:lpstr>System Font Regular</vt:lpstr>
      <vt:lpstr>Office Theme</vt:lpstr>
      <vt:lpstr>PowerPoint Presentation</vt:lpstr>
      <vt:lpstr>Hydrogen Production</vt:lpstr>
      <vt:lpstr>Hydrogen Networks</vt:lpstr>
      <vt:lpstr>Electrical Networks</vt:lpstr>
      <vt:lpstr>Transport hubs</vt:lpstr>
      <vt:lpstr>Industry</vt:lpstr>
      <vt:lpstr>Power</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Adam Beardmore</dc:creator>
  <cp:keywords/>
  <dc:description/>
  <cp:lastModifiedBy>Adam Beardmore</cp:lastModifiedBy>
  <cp:revision>963</cp:revision>
  <dcterms:created xsi:type="dcterms:W3CDTF">2022-08-11T09:07:09Z</dcterms:created>
  <dcterms:modified xsi:type="dcterms:W3CDTF">2022-10-20T07:43:20Z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0x010100585B13E97BD02549B9801EF1D08E31A8</vt:lpwstr>
  </property>
  <property fmtid="{D5CDD505-2E9C-101B-9397-08002B2CF9AE}" pid="3" name="TitusGUID">
    <vt:lpwstr>97b6e8c3-3483-4321-b005-6dabc46f5666</vt:lpwstr>
  </property>
  <property fmtid="{D5CDD505-2E9C-101B-9397-08002B2CF9AE}" pid="4" name="AonClassification">
    <vt:lpwstr>ADC_class_200</vt:lpwstr>
  </property>
</Properties>
</file>